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3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4.xml" ContentType="application/vnd.openxmlformats-officedocument.theme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5.xml" ContentType="application/vnd.openxmlformats-officedocument.theme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theme/theme6.xml" ContentType="application/vnd.openxmlformats-officedocument.theme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theme/theme7.xml" ContentType="application/vnd.openxmlformats-officedocument.theme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theme/theme8.xml" ContentType="application/vnd.openxmlformats-officedocument.theme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theme/theme9.xml" ContentType="application/vnd.openxmlformats-officedocument.theme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theme/theme10.xml" ContentType="application/vnd.openxmlformats-officedocument.theme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theme/theme11.xml" ContentType="application/vnd.openxmlformats-officedocument.theme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5" r:id="rId2"/>
    <p:sldMasterId id="2147483677" r:id="rId3"/>
    <p:sldMasterId id="2147483689" r:id="rId4"/>
    <p:sldMasterId id="2147483701" r:id="rId5"/>
    <p:sldMasterId id="2147483713" r:id="rId6"/>
    <p:sldMasterId id="2147483725" r:id="rId7"/>
    <p:sldMasterId id="2147483737" r:id="rId8"/>
    <p:sldMasterId id="2147483749" r:id="rId9"/>
    <p:sldMasterId id="2147483761" r:id="rId10"/>
    <p:sldMasterId id="2147483773" r:id="rId11"/>
    <p:sldMasterId id="2147483785" r:id="rId12"/>
  </p:sldMasterIdLst>
  <p:notesMasterIdLst>
    <p:notesMasterId r:id="rId79"/>
  </p:notesMasterIdLst>
  <p:handoutMasterIdLst>
    <p:handoutMasterId r:id="rId80"/>
  </p:handoutMasterIdLst>
  <p:sldIdLst>
    <p:sldId id="901" r:id="rId13"/>
    <p:sldId id="902" r:id="rId14"/>
    <p:sldId id="747" r:id="rId15"/>
    <p:sldId id="811" r:id="rId16"/>
    <p:sldId id="812" r:id="rId17"/>
    <p:sldId id="813" r:id="rId18"/>
    <p:sldId id="814" r:id="rId19"/>
    <p:sldId id="903" r:id="rId20"/>
    <p:sldId id="962" r:id="rId21"/>
    <p:sldId id="963" r:id="rId22"/>
    <p:sldId id="964" r:id="rId23"/>
    <p:sldId id="965" r:id="rId24"/>
    <p:sldId id="966" r:id="rId25"/>
    <p:sldId id="967" r:id="rId26"/>
    <p:sldId id="968" r:id="rId27"/>
    <p:sldId id="973" r:id="rId28"/>
    <p:sldId id="974" r:id="rId29"/>
    <p:sldId id="975" r:id="rId30"/>
    <p:sldId id="976" r:id="rId31"/>
    <p:sldId id="969" r:id="rId32"/>
    <p:sldId id="971" r:id="rId33"/>
    <p:sldId id="972" r:id="rId34"/>
    <p:sldId id="977" r:id="rId35"/>
    <p:sldId id="904" r:id="rId36"/>
    <p:sldId id="956" r:id="rId37"/>
    <p:sldId id="782" r:id="rId38"/>
    <p:sldId id="957" r:id="rId39"/>
    <p:sldId id="958" r:id="rId40"/>
    <p:sldId id="959" r:id="rId41"/>
    <p:sldId id="960" r:id="rId42"/>
    <p:sldId id="961" r:id="rId43"/>
    <p:sldId id="840" r:id="rId44"/>
    <p:sldId id="824" r:id="rId45"/>
    <p:sldId id="825" r:id="rId46"/>
    <p:sldId id="767" r:id="rId47"/>
    <p:sldId id="829" r:id="rId48"/>
    <p:sldId id="834" r:id="rId49"/>
    <p:sldId id="835" r:id="rId50"/>
    <p:sldId id="860" r:id="rId51"/>
    <p:sldId id="861" r:id="rId52"/>
    <p:sldId id="862" r:id="rId53"/>
    <p:sldId id="863" r:id="rId54"/>
    <p:sldId id="856" r:id="rId55"/>
    <p:sldId id="857" r:id="rId56"/>
    <p:sldId id="858" r:id="rId57"/>
    <p:sldId id="859" r:id="rId58"/>
    <p:sldId id="836" r:id="rId59"/>
    <p:sldId id="923" r:id="rId60"/>
    <p:sldId id="905" r:id="rId61"/>
    <p:sldId id="906" r:id="rId62"/>
    <p:sldId id="907" r:id="rId63"/>
    <p:sldId id="908" r:id="rId64"/>
    <p:sldId id="909" r:id="rId65"/>
    <p:sldId id="910" r:id="rId66"/>
    <p:sldId id="911" r:id="rId67"/>
    <p:sldId id="912" r:id="rId68"/>
    <p:sldId id="913" r:id="rId69"/>
    <p:sldId id="914" r:id="rId70"/>
    <p:sldId id="915" r:id="rId71"/>
    <p:sldId id="916" r:id="rId72"/>
    <p:sldId id="917" r:id="rId73"/>
    <p:sldId id="918" r:id="rId74"/>
    <p:sldId id="919" r:id="rId75"/>
    <p:sldId id="920" r:id="rId76"/>
    <p:sldId id="921" r:id="rId77"/>
    <p:sldId id="922" r:id="rId78"/>
  </p:sldIdLst>
  <p:sldSz cx="10287000" cy="6858000" type="35mm"/>
  <p:notesSz cx="6858000" cy="9144000"/>
  <p:defaultTextStyle>
    <a:defPPr>
      <a:defRPr lang="en-US"/>
    </a:defPPr>
    <a:lvl1pPr marL="0" lvl="0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272">
          <p15:clr>
            <a:srgbClr val="A4A3A4"/>
          </p15:clr>
        </p15:guide>
        <p15:guide id="2" pos="634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00"/>
    <a:srgbClr val="66CCFF"/>
    <a:srgbClr val="0099FF"/>
    <a:srgbClr val="FFFF99"/>
    <a:srgbClr val="0000FF"/>
    <a:srgbClr val="663300"/>
    <a:srgbClr val="0033CC"/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296" autoAdjust="0"/>
    <p:restoredTop sz="92381" autoAdjust="0"/>
  </p:normalViewPr>
  <p:slideViewPr>
    <p:cSldViewPr showGuides="1">
      <p:cViewPr varScale="1">
        <p:scale>
          <a:sx n="94" d="100"/>
          <a:sy n="94" d="100"/>
        </p:scale>
        <p:origin x="58" y="82"/>
      </p:cViewPr>
      <p:guideLst>
        <p:guide orient="horz" pos="4272"/>
        <p:guide pos="634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 showFormatting="0">
    <p:cViewPr>
      <p:scale>
        <a:sx n="66" d="100"/>
        <a:sy n="66" d="100"/>
      </p:scale>
      <p:origin x="0" y="554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.xml"/><Relationship Id="rId18" Type="http://schemas.openxmlformats.org/officeDocument/2006/relationships/slide" Target="slides/slide6.xml"/><Relationship Id="rId26" Type="http://schemas.openxmlformats.org/officeDocument/2006/relationships/slide" Target="slides/slide14.xml"/><Relationship Id="rId39" Type="http://schemas.openxmlformats.org/officeDocument/2006/relationships/slide" Target="slides/slide27.xml"/><Relationship Id="rId21" Type="http://schemas.openxmlformats.org/officeDocument/2006/relationships/slide" Target="slides/slide9.xml"/><Relationship Id="rId34" Type="http://schemas.openxmlformats.org/officeDocument/2006/relationships/slide" Target="slides/slide22.xml"/><Relationship Id="rId42" Type="http://schemas.openxmlformats.org/officeDocument/2006/relationships/slide" Target="slides/slide30.xml"/><Relationship Id="rId47" Type="http://schemas.openxmlformats.org/officeDocument/2006/relationships/slide" Target="slides/slide35.xml"/><Relationship Id="rId50" Type="http://schemas.openxmlformats.org/officeDocument/2006/relationships/slide" Target="slides/slide38.xml"/><Relationship Id="rId55" Type="http://schemas.openxmlformats.org/officeDocument/2006/relationships/slide" Target="slides/slide43.xml"/><Relationship Id="rId63" Type="http://schemas.openxmlformats.org/officeDocument/2006/relationships/slide" Target="slides/slide51.xml"/><Relationship Id="rId68" Type="http://schemas.openxmlformats.org/officeDocument/2006/relationships/slide" Target="slides/slide56.xml"/><Relationship Id="rId76" Type="http://schemas.openxmlformats.org/officeDocument/2006/relationships/slide" Target="slides/slide64.xml"/><Relationship Id="rId84" Type="http://schemas.openxmlformats.org/officeDocument/2006/relationships/tableStyles" Target="tableStyles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59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4.xml"/><Relationship Id="rId29" Type="http://schemas.openxmlformats.org/officeDocument/2006/relationships/slide" Target="slides/slide17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12.xml"/><Relationship Id="rId32" Type="http://schemas.openxmlformats.org/officeDocument/2006/relationships/slide" Target="slides/slide20.xml"/><Relationship Id="rId37" Type="http://schemas.openxmlformats.org/officeDocument/2006/relationships/slide" Target="slides/slide25.xml"/><Relationship Id="rId40" Type="http://schemas.openxmlformats.org/officeDocument/2006/relationships/slide" Target="slides/slide28.xml"/><Relationship Id="rId45" Type="http://schemas.openxmlformats.org/officeDocument/2006/relationships/slide" Target="slides/slide33.xml"/><Relationship Id="rId53" Type="http://schemas.openxmlformats.org/officeDocument/2006/relationships/slide" Target="slides/slide41.xml"/><Relationship Id="rId58" Type="http://schemas.openxmlformats.org/officeDocument/2006/relationships/slide" Target="slides/slide46.xml"/><Relationship Id="rId66" Type="http://schemas.openxmlformats.org/officeDocument/2006/relationships/slide" Target="slides/slide54.xml"/><Relationship Id="rId74" Type="http://schemas.openxmlformats.org/officeDocument/2006/relationships/slide" Target="slides/slide62.xml"/><Relationship Id="rId79" Type="http://schemas.openxmlformats.org/officeDocument/2006/relationships/notesMaster" Target="notesMasters/notesMaster1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49.xml"/><Relationship Id="rId82" Type="http://schemas.openxmlformats.org/officeDocument/2006/relationships/viewProps" Target="viewProps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7.xml"/><Relationship Id="rId31" Type="http://schemas.openxmlformats.org/officeDocument/2006/relationships/slide" Target="slides/slide19.xml"/><Relationship Id="rId44" Type="http://schemas.openxmlformats.org/officeDocument/2006/relationships/slide" Target="slides/slide32.xml"/><Relationship Id="rId52" Type="http://schemas.openxmlformats.org/officeDocument/2006/relationships/slide" Target="slides/slide40.xml"/><Relationship Id="rId60" Type="http://schemas.openxmlformats.org/officeDocument/2006/relationships/slide" Target="slides/slide48.xml"/><Relationship Id="rId65" Type="http://schemas.openxmlformats.org/officeDocument/2006/relationships/slide" Target="slides/slide53.xml"/><Relationship Id="rId73" Type="http://schemas.openxmlformats.org/officeDocument/2006/relationships/slide" Target="slides/slide61.xml"/><Relationship Id="rId78" Type="http://schemas.openxmlformats.org/officeDocument/2006/relationships/slide" Target="slides/slide66.xml"/><Relationship Id="rId81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2.xml"/><Relationship Id="rId22" Type="http://schemas.openxmlformats.org/officeDocument/2006/relationships/slide" Target="slides/slide10.xml"/><Relationship Id="rId27" Type="http://schemas.openxmlformats.org/officeDocument/2006/relationships/slide" Target="slides/slide15.xml"/><Relationship Id="rId30" Type="http://schemas.openxmlformats.org/officeDocument/2006/relationships/slide" Target="slides/slide18.xml"/><Relationship Id="rId35" Type="http://schemas.openxmlformats.org/officeDocument/2006/relationships/slide" Target="slides/slide23.xml"/><Relationship Id="rId43" Type="http://schemas.openxmlformats.org/officeDocument/2006/relationships/slide" Target="slides/slide31.xml"/><Relationship Id="rId48" Type="http://schemas.openxmlformats.org/officeDocument/2006/relationships/slide" Target="slides/slide36.xml"/><Relationship Id="rId56" Type="http://schemas.openxmlformats.org/officeDocument/2006/relationships/slide" Target="slides/slide44.xml"/><Relationship Id="rId64" Type="http://schemas.openxmlformats.org/officeDocument/2006/relationships/slide" Target="slides/slide52.xml"/><Relationship Id="rId69" Type="http://schemas.openxmlformats.org/officeDocument/2006/relationships/slide" Target="slides/slide57.xml"/><Relationship Id="rId77" Type="http://schemas.openxmlformats.org/officeDocument/2006/relationships/slide" Target="slides/slide65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39.xml"/><Relationship Id="rId72" Type="http://schemas.openxmlformats.org/officeDocument/2006/relationships/slide" Target="slides/slide60.xml"/><Relationship Id="rId80" Type="http://schemas.openxmlformats.org/officeDocument/2006/relationships/handoutMaster" Target="handoutMasters/handoutMaster1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5.xml"/><Relationship Id="rId25" Type="http://schemas.openxmlformats.org/officeDocument/2006/relationships/slide" Target="slides/slide13.xml"/><Relationship Id="rId33" Type="http://schemas.openxmlformats.org/officeDocument/2006/relationships/slide" Target="slides/slide21.xml"/><Relationship Id="rId38" Type="http://schemas.openxmlformats.org/officeDocument/2006/relationships/slide" Target="slides/slide26.xml"/><Relationship Id="rId46" Type="http://schemas.openxmlformats.org/officeDocument/2006/relationships/slide" Target="slides/slide34.xml"/><Relationship Id="rId59" Type="http://schemas.openxmlformats.org/officeDocument/2006/relationships/slide" Target="slides/slide47.xml"/><Relationship Id="rId67" Type="http://schemas.openxmlformats.org/officeDocument/2006/relationships/slide" Target="slides/slide55.xml"/><Relationship Id="rId20" Type="http://schemas.openxmlformats.org/officeDocument/2006/relationships/slide" Target="slides/slide8.xml"/><Relationship Id="rId41" Type="http://schemas.openxmlformats.org/officeDocument/2006/relationships/slide" Target="slides/slide29.xml"/><Relationship Id="rId54" Type="http://schemas.openxmlformats.org/officeDocument/2006/relationships/slide" Target="slides/slide42.xml"/><Relationship Id="rId62" Type="http://schemas.openxmlformats.org/officeDocument/2006/relationships/slide" Target="slides/slide50.xml"/><Relationship Id="rId70" Type="http://schemas.openxmlformats.org/officeDocument/2006/relationships/slide" Target="slides/slide58.xml"/><Relationship Id="rId75" Type="http://schemas.openxmlformats.org/officeDocument/2006/relationships/slide" Target="slides/slide63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3.xml"/><Relationship Id="rId23" Type="http://schemas.openxmlformats.org/officeDocument/2006/relationships/slide" Target="slides/slide11.xml"/><Relationship Id="rId28" Type="http://schemas.openxmlformats.org/officeDocument/2006/relationships/slide" Target="slides/slide16.xml"/><Relationship Id="rId36" Type="http://schemas.openxmlformats.org/officeDocument/2006/relationships/slide" Target="slides/slide24.xml"/><Relationship Id="rId49" Type="http://schemas.openxmlformats.org/officeDocument/2006/relationships/slide" Target="slides/slide37.xml"/><Relationship Id="rId57" Type="http://schemas.openxmlformats.org/officeDocument/2006/relationships/slide" Target="slides/slide4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/Relationships>
</file>

<file path=ppt/drawings/_rels/vmlDrawing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40.wmf"/><Relationship Id="rId1" Type="http://schemas.openxmlformats.org/officeDocument/2006/relationships/image" Target="../media/image34.wmf"/></Relationships>
</file>

<file path=ppt/drawings/_rels/vmlDrawing11.vml.rels><?xml version="1.0" encoding="UTF-8" standalone="yes"?>
<Relationships xmlns="http://schemas.openxmlformats.org/package/2006/relationships"><Relationship Id="rId2" Type="http://schemas.openxmlformats.org/officeDocument/2006/relationships/image" Target="../media/image41.wmf"/><Relationship Id="rId1" Type="http://schemas.openxmlformats.org/officeDocument/2006/relationships/image" Target="../media/image34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wmf"/></Relationships>
</file>

<file path=ppt/drawings/_rels/vmlDrawing15.v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image" Target="../media/image46.emf"/><Relationship Id="rId1" Type="http://schemas.openxmlformats.org/officeDocument/2006/relationships/image" Target="../media/image45.emf"/><Relationship Id="rId4" Type="http://schemas.openxmlformats.org/officeDocument/2006/relationships/image" Target="../media/image48.emf"/></Relationships>
</file>

<file path=ppt/drawings/_rels/vmlDrawing16.v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image" Target="../media/image50.emf"/><Relationship Id="rId1" Type="http://schemas.openxmlformats.org/officeDocument/2006/relationships/image" Target="../media/image49.emf"/><Relationship Id="rId5" Type="http://schemas.openxmlformats.org/officeDocument/2006/relationships/image" Target="../media/image53.emf"/><Relationship Id="rId4" Type="http://schemas.openxmlformats.org/officeDocument/2006/relationships/image" Target="../media/image52.emf"/></Relationships>
</file>

<file path=ppt/drawings/_rels/vmlDrawing17.v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image" Target="../media/image55.emf"/><Relationship Id="rId1" Type="http://schemas.openxmlformats.org/officeDocument/2006/relationships/image" Target="../media/image54.emf"/><Relationship Id="rId4" Type="http://schemas.openxmlformats.org/officeDocument/2006/relationships/image" Target="../media/image57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35.wmf"/><Relationship Id="rId1" Type="http://schemas.openxmlformats.org/officeDocument/2006/relationships/image" Target="../media/image34.w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37.wmf"/><Relationship Id="rId1" Type="http://schemas.openxmlformats.org/officeDocument/2006/relationships/image" Target="../media/image34.w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38.wmf"/><Relationship Id="rId1" Type="http://schemas.openxmlformats.org/officeDocument/2006/relationships/image" Target="../media/image34.w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39.wmf"/><Relationship Id="rId1" Type="http://schemas.openxmlformats.org/officeDocument/2006/relationships/image" Target="../media/image34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7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spcBef>
                <a:spcPct val="20000"/>
              </a:spcBef>
              <a:defRPr sz="1200">
                <a:latin typeface="Tahoma" panose="020B0604030504040204" pitchFamily="34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  <a:t>zhang</a:t>
            </a:r>
          </a:p>
        </p:txBody>
      </p:sp>
      <p:sp>
        <p:nvSpPr>
          <p:cNvPr id="37273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>
              <a:spcBef>
                <a:spcPct val="20000"/>
              </a:spcBef>
              <a:defRPr sz="1200">
                <a:latin typeface="Tahoma" panose="020B0604030504040204" pitchFamily="34" charset="0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7274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>
            <a:lvl1pPr>
              <a:spcBef>
                <a:spcPct val="20000"/>
              </a:spcBef>
              <a:defRPr sz="1200">
                <a:latin typeface="Tahoma" panose="020B0604030504040204" pitchFamily="34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  <a:t>兰州</a:t>
            </a:r>
          </a:p>
        </p:txBody>
      </p:sp>
      <p:sp>
        <p:nvSpPr>
          <p:cNvPr id="37274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/>
          <a:p>
            <a:pPr lvl="0" algn="r" eaLnBrk="1" hangingPunct="1">
              <a:spcBef>
                <a:spcPct val="20000"/>
              </a:spcBef>
            </a:pPr>
            <a:fld id="{9A0DB2DC-4C9A-4742-B13C-FB6460FD3503}" type="slidenum">
              <a:rPr lang="zh-CN" altLang="en-US" sz="1200" dirty="0">
                <a:latin typeface="Tahoma" panose="020B0604030504040204" pitchFamily="34" charset="0"/>
              </a:rPr>
              <a:t>‹#›</a:t>
            </a:fld>
            <a:endParaRPr lang="zh-CN" altLang="en-US" sz="1200" dirty="0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504" name="Rectangle 8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spcBef>
                <a:spcPct val="20000"/>
              </a:spcBef>
              <a:buFontTx/>
              <a:buChar char="•"/>
              <a:defRPr sz="1200">
                <a:latin typeface="Tahoma" panose="020B0604030504040204" pitchFamily="34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2099" name="Rectangle 9"/>
          <p:cNvSpPr>
            <a:spLocks noGrp="1" noRot="1" noChangeAspect="1"/>
          </p:cNvSpPr>
          <p:nvPr>
            <p:ph type="sldImg" idx="2"/>
          </p:nvPr>
        </p:nvSpPr>
        <p:spPr>
          <a:xfrm>
            <a:off x="857250" y="685800"/>
            <a:ext cx="5143500" cy="34290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362506" name="Rectangle 10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单击此处编辑母版文本样式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第二级</a:t>
            </a: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第三级</a:t>
            </a:r>
          </a:p>
          <a:p>
            <a:pPr marL="1371600" marR="0" lvl="3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第四级</a:t>
            </a:r>
          </a:p>
          <a:p>
            <a:pPr marL="1828800" marR="0" lvl="4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第五级</a:t>
            </a:r>
          </a:p>
        </p:txBody>
      </p:sp>
      <p:sp>
        <p:nvSpPr>
          <p:cNvPr id="362507" name="Rectangle 11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>
              <a:spcBef>
                <a:spcPct val="20000"/>
              </a:spcBef>
              <a:buFontTx/>
              <a:buChar char="•"/>
              <a:defRPr sz="1200">
                <a:latin typeface="Tahoma" panose="020B0604030504040204" pitchFamily="34" charset="0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62508" name="Rectangle 12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>
            <a:lvl1pPr>
              <a:spcBef>
                <a:spcPct val="20000"/>
              </a:spcBef>
              <a:buFontTx/>
              <a:buChar char="•"/>
              <a:defRPr sz="1200">
                <a:latin typeface="Tahoma" panose="020B0604030504040204" pitchFamily="34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62509" name="Rectangle 13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/>
          <a:p>
            <a:pPr lvl="0" algn="r" eaLnBrk="1" hangingPunct="1">
              <a:spcBef>
                <a:spcPct val="20000"/>
              </a:spcBef>
            </a:pPr>
            <a:fld id="{9A0DB2DC-4C9A-4742-B13C-FB6460FD3503}" type="slidenum">
              <a:rPr lang="zh-CN" altLang="en-US" sz="1200" dirty="0">
                <a:latin typeface="Tahoma" panose="020B0604030504040204" pitchFamily="34" charset="0"/>
              </a:rPr>
              <a:t>‹#›</a:t>
            </a:fld>
            <a:endParaRPr lang="zh-CN" altLang="en-US" sz="1200" dirty="0">
              <a:latin typeface="Tahoma" panose="020B060403050404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254835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kumimoji="0" lang="en-US" altLang="zh-CN" b="1" noProof="0" dirty="0">
              <a:ln>
                <a:noFill/>
              </a:ln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sym typeface="+mn-ea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33123" name="Notes Placeholder 2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t"/>
          <a:lstStyle/>
          <a:p>
            <a:pPr lvl="0"/>
            <a:endParaRPr kumimoji="0" lang="en-US" altLang="zh-CN" b="1" i="1" noProof="0" dirty="0">
              <a:ln>
                <a:noFill/>
              </a:ln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  <a:ea typeface="华文行楷" panose="02010800040101010101" pitchFamily="2" charset="-122"/>
              <a:sym typeface="+mn-ea"/>
            </a:endParaRPr>
          </a:p>
        </p:txBody>
      </p:sp>
      <p:sp>
        <p:nvSpPr>
          <p:cNvPr id="133124" name="Footer Placeholder 3"/>
          <p:cNvSpPr txBox="1">
            <a:spLocks noGrp="1"/>
          </p:cNvSpPr>
          <p:nvPr>
            <p:ph type="ftr" sz="quarter"/>
          </p:nvPr>
        </p:nvSpPr>
        <p:spPr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eaLnBrk="1" hangingPunct="1">
              <a:spcBef>
                <a:spcPct val="0"/>
              </a:spcBef>
            </a:pPr>
            <a:r>
              <a:rPr lang="en-US" altLang="zh-CN" dirty="0"/>
              <a:t>© DB-LAB (2003)</a:t>
            </a:r>
          </a:p>
        </p:txBody>
      </p:sp>
      <p:sp>
        <p:nvSpPr>
          <p:cNvPr id="133125" name="Slide Number Placeholder 4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algn="r" eaLnBrk="1" hangingPunct="1">
              <a:spcBef>
                <a:spcPct val="0"/>
              </a:spcBef>
            </a:pPr>
            <a:fld id="{9A0DB2DC-4C9A-4742-B13C-FB6460FD3503}" type="slidenum">
              <a:rPr lang="en-US" altLang="zh-CN" dirty="0"/>
              <a:t>49</a:t>
            </a:fld>
            <a:endParaRPr lang="en-US" altLang="zh-CN"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34147" name="Notes Placeholder 2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t"/>
          <a:lstStyle/>
          <a:p>
            <a:pPr lvl="0"/>
            <a:endParaRPr lang="en-US" altLang="zh-CN" dirty="0"/>
          </a:p>
        </p:txBody>
      </p:sp>
      <p:sp>
        <p:nvSpPr>
          <p:cNvPr id="134148" name="Footer Placeholder 3"/>
          <p:cNvSpPr txBox="1">
            <a:spLocks noGrp="1"/>
          </p:cNvSpPr>
          <p:nvPr>
            <p:ph type="ftr" sz="quarter"/>
          </p:nvPr>
        </p:nvSpPr>
        <p:spPr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eaLnBrk="1" hangingPunct="1">
              <a:spcBef>
                <a:spcPct val="0"/>
              </a:spcBef>
            </a:pPr>
            <a:r>
              <a:rPr lang="en-US" altLang="zh-CN" dirty="0"/>
              <a:t>© DB-LAB (2003)</a:t>
            </a:r>
          </a:p>
        </p:txBody>
      </p:sp>
      <p:sp>
        <p:nvSpPr>
          <p:cNvPr id="134149" name="Slide Number Placeholder 4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algn="r" eaLnBrk="1" hangingPunct="1">
              <a:spcBef>
                <a:spcPct val="0"/>
              </a:spcBef>
            </a:pPr>
            <a:fld id="{9A0DB2DC-4C9A-4742-B13C-FB6460FD3503}" type="slidenum">
              <a:rPr lang="en-US" altLang="zh-CN" dirty="0"/>
              <a:t>50</a:t>
            </a:fld>
            <a:endParaRPr lang="en-US" altLang="zh-CN"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35171" name="Notes Placeholder 2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t"/>
          <a:lstStyle/>
          <a:p>
            <a:pPr lvl="0"/>
            <a:endParaRPr lang="zh-CN" altLang="en-US" u="heavy" dirty="0"/>
          </a:p>
        </p:txBody>
      </p:sp>
      <p:sp>
        <p:nvSpPr>
          <p:cNvPr id="135172" name="Footer Placeholder 3"/>
          <p:cNvSpPr txBox="1">
            <a:spLocks noGrp="1"/>
          </p:cNvSpPr>
          <p:nvPr>
            <p:ph type="ftr" sz="quarter"/>
          </p:nvPr>
        </p:nvSpPr>
        <p:spPr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eaLnBrk="1" hangingPunct="1">
              <a:spcBef>
                <a:spcPct val="0"/>
              </a:spcBef>
            </a:pPr>
            <a:r>
              <a:rPr lang="en-US" altLang="zh-CN" dirty="0"/>
              <a:t>© DB-LAB (2003)</a:t>
            </a:r>
          </a:p>
        </p:txBody>
      </p:sp>
      <p:sp>
        <p:nvSpPr>
          <p:cNvPr id="135173" name="Slide Number Placeholder 4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algn="r" eaLnBrk="1" hangingPunct="1">
              <a:spcBef>
                <a:spcPct val="0"/>
              </a:spcBef>
            </a:pPr>
            <a:fld id="{9A0DB2DC-4C9A-4742-B13C-FB6460FD3503}" type="slidenum">
              <a:rPr lang="en-US" altLang="zh-CN" dirty="0"/>
              <a:t>51</a:t>
            </a:fld>
            <a:endParaRPr lang="en-US" altLang="zh-CN"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36195" name="Notes Placeholder 2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t"/>
          <a:lstStyle/>
          <a:p>
            <a:pPr lvl="0"/>
            <a:endParaRPr lang="zh-CN" altLang="en-US" dirty="0"/>
          </a:p>
        </p:txBody>
      </p:sp>
      <p:sp>
        <p:nvSpPr>
          <p:cNvPr id="136196" name="Footer Placeholder 3"/>
          <p:cNvSpPr txBox="1">
            <a:spLocks noGrp="1"/>
          </p:cNvSpPr>
          <p:nvPr>
            <p:ph type="ftr" sz="quarter"/>
          </p:nvPr>
        </p:nvSpPr>
        <p:spPr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eaLnBrk="1" hangingPunct="1">
              <a:spcBef>
                <a:spcPct val="0"/>
              </a:spcBef>
            </a:pPr>
            <a:r>
              <a:rPr lang="en-US" altLang="zh-CN" dirty="0"/>
              <a:t>© DB-LAB (2003)</a:t>
            </a:r>
          </a:p>
        </p:txBody>
      </p:sp>
      <p:sp>
        <p:nvSpPr>
          <p:cNvPr id="136197" name="Slide Number Placeholder 4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algn="r" eaLnBrk="1" hangingPunct="1">
              <a:spcBef>
                <a:spcPct val="0"/>
              </a:spcBef>
            </a:pPr>
            <a:fld id="{9A0DB2DC-4C9A-4742-B13C-FB6460FD3503}" type="slidenum">
              <a:rPr lang="en-US" altLang="zh-CN" dirty="0"/>
              <a:t>52</a:t>
            </a:fld>
            <a:endParaRPr lang="en-US" altLang="zh-CN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37219" name="Notes Placeholder 2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t"/>
          <a:lstStyle/>
          <a:p>
            <a:pPr lvl="0"/>
            <a:endParaRPr lang="zh-CN" altLang="en-US" dirty="0"/>
          </a:p>
        </p:txBody>
      </p:sp>
      <p:sp>
        <p:nvSpPr>
          <p:cNvPr id="137220" name="Footer Placeholder 3"/>
          <p:cNvSpPr txBox="1">
            <a:spLocks noGrp="1"/>
          </p:cNvSpPr>
          <p:nvPr>
            <p:ph type="ftr" sz="quarter"/>
          </p:nvPr>
        </p:nvSpPr>
        <p:spPr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eaLnBrk="1" hangingPunct="1">
              <a:spcBef>
                <a:spcPct val="0"/>
              </a:spcBef>
            </a:pPr>
            <a:r>
              <a:rPr lang="en-US" altLang="zh-CN" dirty="0"/>
              <a:t>© DB-LAB (2003)</a:t>
            </a:r>
          </a:p>
        </p:txBody>
      </p:sp>
      <p:sp>
        <p:nvSpPr>
          <p:cNvPr id="137221" name="Slide Number Placeholder 4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algn="r" eaLnBrk="1" hangingPunct="1">
              <a:spcBef>
                <a:spcPct val="0"/>
              </a:spcBef>
            </a:pPr>
            <a:fld id="{9A0DB2DC-4C9A-4742-B13C-FB6460FD3503}" type="slidenum">
              <a:rPr lang="en-US" altLang="zh-CN" dirty="0"/>
              <a:t>53</a:t>
            </a:fld>
            <a:endParaRPr lang="en-US" altLang="zh-CN"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38243" name="Notes Placeholder 2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t"/>
          <a:lstStyle/>
          <a:p>
            <a:pPr lvl="0"/>
            <a:endParaRPr lang="zh-CN" altLang="en-US" dirty="0"/>
          </a:p>
        </p:txBody>
      </p:sp>
      <p:sp>
        <p:nvSpPr>
          <p:cNvPr id="138244" name="Footer Placeholder 3"/>
          <p:cNvSpPr txBox="1">
            <a:spLocks noGrp="1"/>
          </p:cNvSpPr>
          <p:nvPr>
            <p:ph type="ftr" sz="quarter"/>
          </p:nvPr>
        </p:nvSpPr>
        <p:spPr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eaLnBrk="1" hangingPunct="1">
              <a:spcBef>
                <a:spcPct val="0"/>
              </a:spcBef>
            </a:pPr>
            <a:r>
              <a:rPr lang="en-US" altLang="zh-CN" dirty="0"/>
              <a:t>© DB-LAB (2003)</a:t>
            </a:r>
          </a:p>
        </p:txBody>
      </p:sp>
      <p:sp>
        <p:nvSpPr>
          <p:cNvPr id="138245" name="Slide Number Placeholder 4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algn="r" eaLnBrk="1" hangingPunct="1">
              <a:spcBef>
                <a:spcPct val="0"/>
              </a:spcBef>
            </a:pPr>
            <a:fld id="{9A0DB2DC-4C9A-4742-B13C-FB6460FD3503}" type="slidenum">
              <a:rPr lang="en-US" altLang="zh-CN" dirty="0"/>
              <a:t>54</a:t>
            </a:fld>
            <a:endParaRPr lang="en-US" altLang="zh-CN"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39267" name="Notes Placeholder 2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t"/>
          <a:lstStyle/>
          <a:p>
            <a:pPr lvl="0"/>
            <a:endParaRPr lang="zh-CN" altLang="en-US" dirty="0">
              <a:sym typeface="+mn-ea"/>
            </a:endParaRPr>
          </a:p>
        </p:txBody>
      </p:sp>
      <p:sp>
        <p:nvSpPr>
          <p:cNvPr id="139268" name="Footer Placeholder 3"/>
          <p:cNvSpPr txBox="1">
            <a:spLocks noGrp="1"/>
          </p:cNvSpPr>
          <p:nvPr>
            <p:ph type="ftr" sz="quarter"/>
          </p:nvPr>
        </p:nvSpPr>
        <p:spPr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eaLnBrk="1" hangingPunct="1">
              <a:spcBef>
                <a:spcPct val="0"/>
              </a:spcBef>
            </a:pPr>
            <a:r>
              <a:rPr lang="en-US" altLang="zh-CN" dirty="0"/>
              <a:t>© DB-LAB (2003)</a:t>
            </a:r>
          </a:p>
        </p:txBody>
      </p:sp>
      <p:sp>
        <p:nvSpPr>
          <p:cNvPr id="139269" name="Slide Number Placeholder 4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algn="r" eaLnBrk="1" hangingPunct="1">
              <a:spcBef>
                <a:spcPct val="0"/>
              </a:spcBef>
            </a:pPr>
            <a:fld id="{9A0DB2DC-4C9A-4742-B13C-FB6460FD3503}" type="slidenum">
              <a:rPr lang="en-US" altLang="zh-CN" dirty="0"/>
              <a:t>55</a:t>
            </a:fld>
            <a:endParaRPr lang="en-US" altLang="zh-CN"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40291" name="Notes Placeholder 2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t"/>
          <a:lstStyle/>
          <a:p>
            <a:pPr lvl="0"/>
            <a:endParaRPr kumimoji="0" lang="zh-CN" altLang="en-US" b="1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40292" name="Footer Placeholder 3"/>
          <p:cNvSpPr txBox="1">
            <a:spLocks noGrp="1"/>
          </p:cNvSpPr>
          <p:nvPr>
            <p:ph type="ftr" sz="quarter"/>
          </p:nvPr>
        </p:nvSpPr>
        <p:spPr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eaLnBrk="1" hangingPunct="1">
              <a:spcBef>
                <a:spcPct val="0"/>
              </a:spcBef>
            </a:pPr>
            <a:r>
              <a:rPr lang="en-US" altLang="zh-CN" dirty="0"/>
              <a:t>© DB-LAB (2003)</a:t>
            </a:r>
          </a:p>
        </p:txBody>
      </p:sp>
      <p:sp>
        <p:nvSpPr>
          <p:cNvPr id="140293" name="Slide Number Placeholder 4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algn="r" eaLnBrk="1" hangingPunct="1">
              <a:spcBef>
                <a:spcPct val="0"/>
              </a:spcBef>
            </a:pPr>
            <a:fld id="{9A0DB2DC-4C9A-4742-B13C-FB6460FD3503}" type="slidenum">
              <a:rPr lang="en-US" altLang="zh-CN" dirty="0"/>
              <a:t>56</a:t>
            </a:fld>
            <a:endParaRPr lang="en-US" altLang="zh-CN"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41315" name="Notes Placeholder 2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t"/>
          <a:lstStyle/>
          <a:p>
            <a:pPr lvl="0"/>
            <a:endParaRPr lang="zh-CN" altLang="en-US" dirty="0"/>
          </a:p>
        </p:txBody>
      </p:sp>
      <p:sp>
        <p:nvSpPr>
          <p:cNvPr id="141316" name="Footer Placeholder 3"/>
          <p:cNvSpPr txBox="1">
            <a:spLocks noGrp="1"/>
          </p:cNvSpPr>
          <p:nvPr>
            <p:ph type="ftr" sz="quarter"/>
          </p:nvPr>
        </p:nvSpPr>
        <p:spPr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eaLnBrk="1" hangingPunct="1">
              <a:spcBef>
                <a:spcPct val="0"/>
              </a:spcBef>
            </a:pPr>
            <a:r>
              <a:rPr lang="en-US" altLang="zh-CN" dirty="0"/>
              <a:t>© DB-LAB (2003)</a:t>
            </a:r>
          </a:p>
        </p:txBody>
      </p:sp>
      <p:sp>
        <p:nvSpPr>
          <p:cNvPr id="141317" name="Slide Number Placeholder 4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algn="r" eaLnBrk="1" hangingPunct="1">
              <a:spcBef>
                <a:spcPct val="0"/>
              </a:spcBef>
            </a:pPr>
            <a:fld id="{9A0DB2DC-4C9A-4742-B13C-FB6460FD3503}" type="slidenum">
              <a:rPr lang="en-US" altLang="zh-CN" dirty="0"/>
              <a:t>57</a:t>
            </a:fld>
            <a:endParaRPr lang="en-US" altLang="zh-CN"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42339" name="Notes Placeholder 2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t"/>
          <a:lstStyle/>
          <a:p>
            <a:pPr lvl="0"/>
            <a:endParaRPr lang="en-US" altLang="zh-CN" dirty="0"/>
          </a:p>
        </p:txBody>
      </p:sp>
      <p:sp>
        <p:nvSpPr>
          <p:cNvPr id="142340" name="Footer Placeholder 3"/>
          <p:cNvSpPr txBox="1">
            <a:spLocks noGrp="1"/>
          </p:cNvSpPr>
          <p:nvPr>
            <p:ph type="ftr" sz="quarter"/>
          </p:nvPr>
        </p:nvSpPr>
        <p:spPr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eaLnBrk="1" hangingPunct="1">
              <a:spcBef>
                <a:spcPct val="0"/>
              </a:spcBef>
            </a:pPr>
            <a:r>
              <a:rPr lang="en-US" altLang="zh-CN" dirty="0"/>
              <a:t>© DB-LAB (2003)</a:t>
            </a:r>
          </a:p>
        </p:txBody>
      </p:sp>
      <p:sp>
        <p:nvSpPr>
          <p:cNvPr id="142341" name="Slide Number Placeholder 4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algn="r" eaLnBrk="1" hangingPunct="1">
              <a:spcBef>
                <a:spcPct val="0"/>
              </a:spcBef>
            </a:pPr>
            <a:fld id="{9A0DB2DC-4C9A-4742-B13C-FB6460FD3503}" type="slidenum">
              <a:rPr lang="en-US" altLang="zh-CN" dirty="0"/>
              <a:t>58</a:t>
            </a:fld>
            <a:endParaRPr lang="en-US" altLang="zh-CN"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43363" name="Notes Placeholder 2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t"/>
          <a:lstStyle/>
          <a:p>
            <a:pPr lvl="0"/>
            <a:endParaRPr lang="zh-CN" altLang="en-US" dirty="0"/>
          </a:p>
        </p:txBody>
      </p:sp>
      <p:sp>
        <p:nvSpPr>
          <p:cNvPr id="143364" name="Footer Placeholder 3"/>
          <p:cNvSpPr txBox="1">
            <a:spLocks noGrp="1"/>
          </p:cNvSpPr>
          <p:nvPr>
            <p:ph type="ftr" sz="quarter"/>
          </p:nvPr>
        </p:nvSpPr>
        <p:spPr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eaLnBrk="1" hangingPunct="1">
              <a:spcBef>
                <a:spcPct val="0"/>
              </a:spcBef>
            </a:pPr>
            <a:r>
              <a:rPr lang="en-US" altLang="zh-CN" dirty="0"/>
              <a:t>© DB-LAB (2003)</a:t>
            </a:r>
          </a:p>
        </p:txBody>
      </p:sp>
      <p:sp>
        <p:nvSpPr>
          <p:cNvPr id="143365" name="Slide Number Placeholder 4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algn="r" eaLnBrk="1" hangingPunct="1">
              <a:spcBef>
                <a:spcPct val="0"/>
              </a:spcBef>
            </a:pPr>
            <a:fld id="{9A0DB2DC-4C9A-4742-B13C-FB6460FD3503}" type="slidenum">
              <a:rPr lang="en-US" altLang="zh-CN" dirty="0"/>
              <a:t>59</a:t>
            </a:fld>
            <a:endParaRPr lang="en-US" altLang="zh-CN" dirty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44387" name="Notes Placeholder 2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t"/>
          <a:lstStyle/>
          <a:p>
            <a:pPr marL="457200" marR="0" indent="-457200" defTabSz="914400">
              <a:buClrTx/>
              <a:buSzTx/>
              <a:buFontTx/>
              <a:buAutoNum type="arabicPeriod"/>
              <a:defRPr/>
            </a:pPr>
            <a:endParaRPr kumimoji="0" lang="en-US" altLang="zh-CN" b="1" noProof="0" dirty="0"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ea typeface="+mj-ea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144388" name="Footer Placeholder 3"/>
          <p:cNvSpPr txBox="1">
            <a:spLocks noGrp="1"/>
          </p:cNvSpPr>
          <p:nvPr>
            <p:ph type="ftr" sz="quarter"/>
          </p:nvPr>
        </p:nvSpPr>
        <p:spPr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eaLnBrk="1" hangingPunct="1">
              <a:spcBef>
                <a:spcPct val="0"/>
              </a:spcBef>
            </a:pPr>
            <a:r>
              <a:rPr lang="en-US" altLang="zh-CN" dirty="0"/>
              <a:t>© DB-LAB (2003)</a:t>
            </a:r>
          </a:p>
        </p:txBody>
      </p:sp>
      <p:sp>
        <p:nvSpPr>
          <p:cNvPr id="144389" name="Slide Number Placeholder 4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algn="r" eaLnBrk="1" hangingPunct="1">
              <a:spcBef>
                <a:spcPct val="0"/>
              </a:spcBef>
            </a:pPr>
            <a:fld id="{9A0DB2DC-4C9A-4742-B13C-FB6460FD3503}" type="slidenum">
              <a:rPr lang="en-US" altLang="zh-CN" dirty="0"/>
              <a:t>60</a:t>
            </a:fld>
            <a:endParaRPr lang="en-US" altLang="zh-CN" dirty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45411" name="Notes Placeholder 2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t"/>
          <a:lstStyle/>
          <a:p>
            <a:pPr lvl="0"/>
            <a:endParaRPr lang="zh-CN" altLang="en-US" dirty="0"/>
          </a:p>
        </p:txBody>
      </p:sp>
      <p:sp>
        <p:nvSpPr>
          <p:cNvPr id="145412" name="Footer Placeholder 3"/>
          <p:cNvSpPr txBox="1">
            <a:spLocks noGrp="1"/>
          </p:cNvSpPr>
          <p:nvPr>
            <p:ph type="ftr" sz="quarter"/>
          </p:nvPr>
        </p:nvSpPr>
        <p:spPr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eaLnBrk="1" hangingPunct="1">
              <a:spcBef>
                <a:spcPct val="0"/>
              </a:spcBef>
            </a:pPr>
            <a:r>
              <a:rPr lang="en-US" altLang="zh-CN" dirty="0"/>
              <a:t>© DB-LAB (2003)</a:t>
            </a:r>
          </a:p>
        </p:txBody>
      </p:sp>
      <p:sp>
        <p:nvSpPr>
          <p:cNvPr id="145413" name="Slide Number Placeholder 4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algn="r" eaLnBrk="1" hangingPunct="1">
              <a:spcBef>
                <a:spcPct val="0"/>
              </a:spcBef>
            </a:pPr>
            <a:fld id="{9A0DB2DC-4C9A-4742-B13C-FB6460FD3503}" type="slidenum">
              <a:rPr lang="en-US" altLang="zh-CN" dirty="0"/>
              <a:t>61</a:t>
            </a:fld>
            <a:endParaRPr lang="en-US" altLang="zh-CN" dirty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46435" name="Notes Placeholder 2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t"/>
          <a:lstStyle/>
          <a:p>
            <a:pPr lvl="0"/>
            <a:endParaRPr lang="zh-CN" altLang="en-US" dirty="0"/>
          </a:p>
        </p:txBody>
      </p:sp>
      <p:sp>
        <p:nvSpPr>
          <p:cNvPr id="146436" name="Footer Placeholder 3"/>
          <p:cNvSpPr txBox="1">
            <a:spLocks noGrp="1"/>
          </p:cNvSpPr>
          <p:nvPr>
            <p:ph type="ftr" sz="quarter"/>
          </p:nvPr>
        </p:nvSpPr>
        <p:spPr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eaLnBrk="1" hangingPunct="1">
              <a:spcBef>
                <a:spcPct val="0"/>
              </a:spcBef>
            </a:pPr>
            <a:r>
              <a:rPr lang="en-US" altLang="zh-CN" dirty="0"/>
              <a:t>© DB-LAB (2003)</a:t>
            </a:r>
          </a:p>
        </p:txBody>
      </p:sp>
      <p:sp>
        <p:nvSpPr>
          <p:cNvPr id="146437" name="Slide Number Placeholder 4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algn="r" eaLnBrk="1" hangingPunct="1">
              <a:spcBef>
                <a:spcPct val="0"/>
              </a:spcBef>
            </a:pPr>
            <a:fld id="{9A0DB2DC-4C9A-4742-B13C-FB6460FD3503}" type="slidenum">
              <a:rPr lang="en-US" altLang="zh-CN" dirty="0"/>
              <a:t>62</a:t>
            </a:fld>
            <a:endParaRPr lang="en-US" altLang="zh-CN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定理</a:t>
            </a:r>
            <a:r>
              <a:rPr lang="en-US" altLang="zh-CN"/>
              <a:t>16.1 </a:t>
            </a:r>
            <a:r>
              <a:rPr lang="zh-CN" altLang="en-US"/>
              <a:t>改为定理</a:t>
            </a:r>
            <a:r>
              <a:rPr lang="en-US" altLang="zh-CN"/>
              <a:t>1</a:t>
            </a: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47459" name="Notes Placeholder 2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t"/>
          <a:lstStyle/>
          <a:p>
            <a:pPr lvl="0"/>
            <a:endParaRPr lang="zh-CN" altLang="en-US" dirty="0"/>
          </a:p>
        </p:txBody>
      </p:sp>
      <p:sp>
        <p:nvSpPr>
          <p:cNvPr id="147460" name="Footer Placeholder 3"/>
          <p:cNvSpPr txBox="1">
            <a:spLocks noGrp="1"/>
          </p:cNvSpPr>
          <p:nvPr>
            <p:ph type="ftr" sz="quarter"/>
          </p:nvPr>
        </p:nvSpPr>
        <p:spPr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eaLnBrk="1" hangingPunct="1">
              <a:spcBef>
                <a:spcPct val="0"/>
              </a:spcBef>
            </a:pPr>
            <a:r>
              <a:rPr lang="en-US" altLang="zh-CN" dirty="0"/>
              <a:t>© DB-LAB (2003)</a:t>
            </a:r>
          </a:p>
        </p:txBody>
      </p:sp>
      <p:sp>
        <p:nvSpPr>
          <p:cNvPr id="147461" name="Slide Number Placeholder 4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algn="r" eaLnBrk="1" hangingPunct="1">
              <a:spcBef>
                <a:spcPct val="0"/>
              </a:spcBef>
            </a:pPr>
            <a:fld id="{9A0DB2DC-4C9A-4742-B13C-FB6460FD3503}" type="slidenum">
              <a:rPr lang="en-US" altLang="zh-CN" dirty="0"/>
              <a:t>63</a:t>
            </a:fld>
            <a:endParaRPr lang="en-US" altLang="zh-CN" dirty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48483" name="Notes Placeholder 2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t"/>
          <a:lstStyle/>
          <a:p>
            <a:pPr lvl="0"/>
            <a:endParaRPr lang="zh-CN" altLang="en-US" dirty="0"/>
          </a:p>
        </p:txBody>
      </p:sp>
      <p:sp>
        <p:nvSpPr>
          <p:cNvPr id="148484" name="Footer Placeholder 3"/>
          <p:cNvSpPr txBox="1">
            <a:spLocks noGrp="1"/>
          </p:cNvSpPr>
          <p:nvPr>
            <p:ph type="ftr" sz="quarter"/>
          </p:nvPr>
        </p:nvSpPr>
        <p:spPr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eaLnBrk="1" hangingPunct="1">
              <a:spcBef>
                <a:spcPct val="0"/>
              </a:spcBef>
            </a:pPr>
            <a:r>
              <a:rPr lang="en-US" altLang="zh-CN" dirty="0"/>
              <a:t>© DB-LAB (2003)</a:t>
            </a:r>
          </a:p>
        </p:txBody>
      </p:sp>
      <p:sp>
        <p:nvSpPr>
          <p:cNvPr id="148485" name="Slide Number Placeholder 4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algn="r" eaLnBrk="1" hangingPunct="1">
              <a:spcBef>
                <a:spcPct val="0"/>
              </a:spcBef>
            </a:pPr>
            <a:fld id="{9A0DB2DC-4C9A-4742-B13C-FB6460FD3503}" type="slidenum">
              <a:rPr lang="en-US" altLang="zh-CN" dirty="0"/>
              <a:t>64</a:t>
            </a:fld>
            <a:endParaRPr lang="en-US" altLang="zh-CN" dirty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49507" name="Notes Placeholder 2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t"/>
          <a:lstStyle/>
          <a:p>
            <a:pPr lvl="0"/>
            <a:endParaRPr lang="zh-CN" altLang="en-US" dirty="0"/>
          </a:p>
        </p:txBody>
      </p:sp>
      <p:sp>
        <p:nvSpPr>
          <p:cNvPr id="149508" name="Footer Placeholder 3"/>
          <p:cNvSpPr txBox="1">
            <a:spLocks noGrp="1"/>
          </p:cNvSpPr>
          <p:nvPr>
            <p:ph type="ftr" sz="quarter"/>
          </p:nvPr>
        </p:nvSpPr>
        <p:spPr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eaLnBrk="1" hangingPunct="1">
              <a:spcBef>
                <a:spcPct val="0"/>
              </a:spcBef>
            </a:pPr>
            <a:r>
              <a:rPr lang="en-US" altLang="zh-CN" dirty="0"/>
              <a:t>© DB-LAB (2003)</a:t>
            </a:r>
          </a:p>
        </p:txBody>
      </p:sp>
      <p:sp>
        <p:nvSpPr>
          <p:cNvPr id="149509" name="Slide Number Placeholder 4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algn="r" eaLnBrk="1" hangingPunct="1">
              <a:spcBef>
                <a:spcPct val="0"/>
              </a:spcBef>
            </a:pPr>
            <a:fld id="{9A0DB2DC-4C9A-4742-B13C-FB6460FD3503}" type="slidenum">
              <a:rPr lang="en-US" altLang="zh-CN" dirty="0"/>
              <a:t>65</a:t>
            </a:fld>
            <a:endParaRPr lang="en-US" altLang="zh-CN" dirty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50531" name="Notes Placeholder 2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t"/>
          <a:lstStyle/>
          <a:p>
            <a:pPr lvl="0"/>
            <a:endParaRPr lang="zh-CN" altLang="en-US" dirty="0"/>
          </a:p>
        </p:txBody>
      </p:sp>
      <p:sp>
        <p:nvSpPr>
          <p:cNvPr id="150532" name="Footer Placeholder 3"/>
          <p:cNvSpPr txBox="1">
            <a:spLocks noGrp="1"/>
          </p:cNvSpPr>
          <p:nvPr>
            <p:ph type="ftr" sz="quarter"/>
          </p:nvPr>
        </p:nvSpPr>
        <p:spPr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eaLnBrk="1" hangingPunct="1">
              <a:spcBef>
                <a:spcPct val="0"/>
              </a:spcBef>
            </a:pPr>
            <a:r>
              <a:rPr lang="en-US" altLang="zh-CN" dirty="0"/>
              <a:t>© DB-LAB (2003)</a:t>
            </a:r>
          </a:p>
        </p:txBody>
      </p:sp>
      <p:sp>
        <p:nvSpPr>
          <p:cNvPr id="150533" name="Slide Number Placeholder 4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algn="r" eaLnBrk="1" hangingPunct="1">
              <a:spcBef>
                <a:spcPct val="0"/>
              </a:spcBef>
            </a:pPr>
            <a:fld id="{9A0DB2DC-4C9A-4742-B13C-FB6460FD3503}" type="slidenum">
              <a:rPr lang="en-US" altLang="zh-CN" dirty="0"/>
              <a:t>66</a:t>
            </a:fld>
            <a:endParaRPr lang="en-US" altLang="zh-CN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dirty="0"/>
              <a:t>四种情况的证明都要了解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kumimoji="0" lang="zh-CN" altLang="en-US" b="1" i="1" noProof="0" dirty="0">
              <a:ln>
                <a:noFill/>
              </a:ln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ea typeface="楷体_GB2312" pitchFamily="49" charset="-122"/>
              <a:sym typeface="+mn-ea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2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91" name="组合 9"/>
          <p:cNvGrpSpPr/>
          <p:nvPr/>
        </p:nvGrpSpPr>
        <p:grpSpPr>
          <a:xfrm>
            <a:off x="-1587" y="-12700"/>
            <a:ext cx="10288587" cy="6897688"/>
            <a:chOff x="-1588" y="-12700"/>
            <a:chExt cx="9146151" cy="6898084"/>
          </a:xfrm>
        </p:grpSpPr>
        <p:sp>
          <p:nvSpPr>
            <p:cNvPr id="11" name="Freeform 3"/>
            <p:cNvSpPr/>
            <p:nvPr/>
          </p:nvSpPr>
          <p:spPr>
            <a:xfrm>
              <a:off x="-176" y="-12700"/>
              <a:ext cx="9144739" cy="6858394"/>
            </a:xfrm>
            <a:custGeom>
              <a:avLst/>
              <a:gdLst>
                <a:gd name="connsiteX0" fmla="*/ 0 w 9144000"/>
                <a:gd name="connsiteY0" fmla="*/ 0 h 6858000"/>
                <a:gd name="connsiteX1" fmla="*/ 0 w 9144000"/>
                <a:gd name="connsiteY1" fmla="*/ 6857999 h 6858000"/>
                <a:gd name="connsiteX2" fmla="*/ 9143999 w 9144000"/>
                <a:gd name="connsiteY2" fmla="*/ 6857999 h 6858000"/>
                <a:gd name="connsiteX3" fmla="*/ 9143999 w 9144000"/>
                <a:gd name="connsiteY3" fmla="*/ 0 h 6858000"/>
                <a:gd name="connsiteX4" fmla="*/ 0 w 9144000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</a:cxnLst>
              <a:rect l="l" t="t" r="r" b="b"/>
              <a:pathLst>
                <a:path w="9144000" h="6858000">
                  <a:moveTo>
                    <a:pt x="0" y="0"/>
                  </a:moveTo>
                  <a:lnTo>
                    <a:pt x="0" y="6857999"/>
                  </a:lnTo>
                  <a:lnTo>
                    <a:pt x="9143999" y="6857999"/>
                  </a:lnTo>
                  <a:lnTo>
                    <a:pt x="9143999" y="0"/>
                  </a:lnTo>
                  <a:lnTo>
                    <a:pt x="0" y="0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w="12700">
              <a:solidFill>
                <a:srgbClr val="000000">
                  <a:alpha val="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pic>
          <p:nvPicPr>
            <p:cNvPr id="12302" name="图片 1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1588" y="3227784"/>
              <a:ext cx="9144000" cy="3657600"/>
            </a:xfrm>
            <a:prstGeom prst="rect">
              <a:avLst/>
            </a:prstGeom>
            <a:noFill/>
            <a:ln w="9525">
              <a:noFill/>
            </a:ln>
          </p:spPr>
        </p:pic>
      </p:grpSp>
      <p:grpSp>
        <p:nvGrpSpPr>
          <p:cNvPr id="12292" name="组合 5"/>
          <p:cNvGrpSpPr/>
          <p:nvPr/>
        </p:nvGrpSpPr>
        <p:grpSpPr>
          <a:xfrm>
            <a:off x="87313" y="47625"/>
            <a:ext cx="5708650" cy="752475"/>
            <a:chOff x="77788" y="47625"/>
            <a:chExt cx="5073649" cy="752879"/>
          </a:xfrm>
        </p:grpSpPr>
        <p:pic>
          <p:nvPicPr>
            <p:cNvPr id="12298" name="图片 13" descr="HIT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7788" y="47625"/>
              <a:ext cx="2428875" cy="431800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16" name="TextBox 1"/>
            <p:cNvSpPr txBox="1">
              <a:spLocks noChangeArrowheads="1"/>
            </p:cNvSpPr>
            <p:nvPr/>
          </p:nvSpPr>
          <p:spPr bwMode="auto">
            <a:xfrm>
              <a:off x="2421317" y="133396"/>
              <a:ext cx="2730120" cy="3700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方正姚体" panose="02010601030101010101" pitchFamily="2" charset="-122"/>
                  <a:ea typeface="方正姚体" panose="02010601030101010101" pitchFamily="2" charset="-122"/>
                  <a:cs typeface="+mn-cs"/>
                </a:rPr>
                <a:t>海量数据计算研究中心</a:t>
              </a:r>
            </a:p>
          </p:txBody>
        </p:sp>
        <p:sp>
          <p:nvSpPr>
            <p:cNvPr id="17" name="TextBox 2"/>
            <p:cNvSpPr txBox="1">
              <a:spLocks noChangeArrowheads="1"/>
            </p:cNvSpPr>
            <p:nvPr/>
          </p:nvSpPr>
          <p:spPr bwMode="auto">
            <a:xfrm>
              <a:off x="701412" y="492364"/>
              <a:ext cx="3610530" cy="3081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ea typeface="宋体" panose="02010600030101010101" pitchFamily="2" charset="-122"/>
                  <a:cs typeface="+mn-cs"/>
                </a:rPr>
                <a:t>Massive Data Computing Lab @ HIT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71525" y="2130428"/>
            <a:ext cx="8743950" cy="1470025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43050" y="3886200"/>
            <a:ext cx="72009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/>
              <a:t>Click to edit Master subtitle style</a:t>
            </a:r>
            <a:endParaRPr lang="en-US"/>
          </a:p>
        </p:txBody>
      </p:sp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514350" y="6356350"/>
            <a:ext cx="2400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14725" y="6356350"/>
            <a:ext cx="3257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372350" y="6356350"/>
            <a:ext cx="2400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algn="r"/>
            <a:fld id="{9A0DB2DC-4C9A-4742-B13C-FB6460FD3503}" type="slidenum">
              <a:rPr lang="en-US" altLang="zh-CN" dirty="0">
                <a:latin typeface="Times New Roman" panose="02020603050405020304" pitchFamily="18" charset="0"/>
              </a:rPr>
              <a:t>‹#›</a:t>
            </a:fld>
            <a:endParaRPr lang="en-US" altLang="zh-CN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en-US" altLang="zh-CN" dirty="0"/>
              <a:t>‹#›</a:t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占位符 3"/>
          <p:cNvSpPr>
            <a:spLocks noGrp="1"/>
          </p:cNvSpPr>
          <p:nvPr>
            <p:ph type="dt" sz="half" idx="2"/>
          </p:nvPr>
        </p:nvSpPr>
        <p:spPr>
          <a:xfrm>
            <a:off x="514350" y="6356350"/>
            <a:ext cx="24003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3"/>
          </p:nvPr>
        </p:nvSpPr>
        <p:spPr>
          <a:xfrm>
            <a:off x="3514725" y="6356350"/>
            <a:ext cx="3257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defTabSz="457200">
              <a:defRPr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7372350" y="6356350"/>
            <a:ext cx="24003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/>
          <a:p>
            <a:pPr algn="r" defTabSz="457200"/>
            <a:fld id="{9A0DB2DC-4C9A-4742-B13C-FB6460FD3503}" type="slidenum">
              <a:rPr lang="zh-CN" altLang="en-US" dirty="0">
                <a:latin typeface="Calibri" panose="020F0502020204030204" pitchFamily="34" charset="0"/>
              </a:rPr>
              <a:t>‹#›</a:t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14355" y="273050"/>
            <a:ext cx="3384352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021931" y="273095"/>
            <a:ext cx="575071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514355" y="1435103"/>
            <a:ext cx="3384352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2"/>
          </p:nvPr>
        </p:nvSpPr>
        <p:spPr>
          <a:xfrm>
            <a:off x="514350" y="6356350"/>
            <a:ext cx="24003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3"/>
          </p:nvPr>
        </p:nvSpPr>
        <p:spPr>
          <a:xfrm>
            <a:off x="3514725" y="6356350"/>
            <a:ext cx="3257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defTabSz="457200">
              <a:defRPr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7372350" y="6356350"/>
            <a:ext cx="24003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/>
          <a:p>
            <a:pPr algn="r" defTabSz="457200"/>
            <a:fld id="{9A0DB2DC-4C9A-4742-B13C-FB6460FD3503}" type="slidenum">
              <a:rPr lang="zh-CN" altLang="en-US" dirty="0">
                <a:latin typeface="Calibri" panose="020F0502020204030204" pitchFamily="34" charset="0"/>
              </a:rPr>
              <a:t>‹#›</a:t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16324" y="4800600"/>
            <a:ext cx="6172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016324" y="612775"/>
            <a:ext cx="6172200" cy="4114800"/>
          </a:xfrm>
        </p:spPr>
        <p:txBody>
          <a:bodyPr vert="horz" wrap="square" lIns="91440" tIns="45720" rIns="91440" bIns="45720" numCol="1" rtlCol="0" anchor="t" anchorCtr="0" compatLnSpc="1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3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宋体" panose="02010600030101010101" pitchFamily="2" charset="-122"/>
              </a:rPr>
              <a:t>Click icon to add picture</a:t>
            </a:r>
            <a:endParaRPr kumimoji="0" lang="zh-CN" altLang="en-US" sz="3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016324" y="5367338"/>
            <a:ext cx="6172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2"/>
          </p:nvPr>
        </p:nvSpPr>
        <p:spPr>
          <a:xfrm>
            <a:off x="514350" y="6356350"/>
            <a:ext cx="24003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3"/>
          </p:nvPr>
        </p:nvSpPr>
        <p:spPr>
          <a:xfrm>
            <a:off x="3514725" y="6356350"/>
            <a:ext cx="3257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defTabSz="457200">
              <a:defRPr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7372350" y="6356350"/>
            <a:ext cx="24003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/>
          <a:p>
            <a:pPr algn="r" defTabSz="457200"/>
            <a:fld id="{9A0DB2DC-4C9A-4742-B13C-FB6460FD3503}" type="slidenum">
              <a:rPr lang="zh-CN" altLang="en-US" dirty="0">
                <a:latin typeface="Calibri" panose="020F0502020204030204" pitchFamily="34" charset="0"/>
              </a:rPr>
              <a:t>‹#›</a:t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2"/>
          </p:nvPr>
        </p:nvSpPr>
        <p:spPr>
          <a:xfrm>
            <a:off x="514350" y="6356350"/>
            <a:ext cx="24003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3"/>
          </p:nvPr>
        </p:nvSpPr>
        <p:spPr>
          <a:xfrm>
            <a:off x="3514725" y="6356350"/>
            <a:ext cx="3257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defTabSz="457200">
              <a:defRPr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7372350" y="6356350"/>
            <a:ext cx="24003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/>
          <a:p>
            <a:pPr algn="r" defTabSz="457200"/>
            <a:fld id="{9A0DB2DC-4C9A-4742-B13C-FB6460FD3503}" type="slidenum">
              <a:rPr lang="zh-CN" altLang="en-US" dirty="0">
                <a:latin typeface="Calibri" panose="020F0502020204030204" pitchFamily="34" charset="0"/>
              </a:rPr>
              <a:t>‹#›</a:t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458075" y="274683"/>
            <a:ext cx="2314575" cy="5851525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514350" y="274683"/>
            <a:ext cx="6772275" cy="5851525"/>
          </a:xfrm>
        </p:spPr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2"/>
          </p:nvPr>
        </p:nvSpPr>
        <p:spPr>
          <a:xfrm>
            <a:off x="514350" y="6356350"/>
            <a:ext cx="24003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3"/>
          </p:nvPr>
        </p:nvSpPr>
        <p:spPr>
          <a:xfrm>
            <a:off x="3514725" y="6356350"/>
            <a:ext cx="3257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defTabSz="457200">
              <a:defRPr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7372350" y="6356350"/>
            <a:ext cx="24003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/>
          <a:p>
            <a:pPr algn="r" defTabSz="457200"/>
            <a:fld id="{9A0DB2DC-4C9A-4742-B13C-FB6460FD3503}" type="slidenum">
              <a:rPr lang="zh-CN" altLang="en-US" dirty="0">
                <a:latin typeface="Calibri" panose="020F0502020204030204" pitchFamily="34" charset="0"/>
              </a:rPr>
              <a:t>‹#›</a:t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771525" y="2130476"/>
            <a:ext cx="8743950" cy="1470025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43050" y="3886200"/>
            <a:ext cx="72009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/>
              <a:t>Click to edit Master subtitle style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en-US" altLang="zh-CN" dirty="0"/>
              <a:t>‹#›</a:t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en-US" altLang="zh-CN" dirty="0"/>
              <a:t>‹#›</a:t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12602" y="4406951"/>
            <a:ext cx="874395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12602" y="2906713"/>
            <a:ext cx="874395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en-US" altLang="zh-CN" dirty="0"/>
              <a:t>‹#›</a:t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514350" y="1600206"/>
            <a:ext cx="454342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229225" y="1600206"/>
            <a:ext cx="454342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en-US" altLang="zh-CN" dirty="0"/>
              <a:t>‹#›</a:t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514350" y="1535113"/>
            <a:ext cx="454521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14350" y="2174875"/>
            <a:ext cx="454521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5225682" y="1535113"/>
            <a:ext cx="454699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5225682" y="2174875"/>
            <a:ext cx="454699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en-US" altLang="zh-CN" dirty="0"/>
              <a:t>‹#›</a:t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458075" y="274641"/>
            <a:ext cx="2314575" cy="5851525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4350" y="274641"/>
            <a:ext cx="6772275" cy="5851525"/>
          </a:xfrm>
        </p:spPr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en-US" altLang="zh-CN" dirty="0"/>
              <a:t>‹#›</a:t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en-US" altLang="zh-CN" dirty="0"/>
              <a:t>‹#›</a:t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en-US" altLang="zh-CN" dirty="0"/>
              <a:t>‹#›</a:t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14355" y="273050"/>
            <a:ext cx="3384352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021931" y="273101"/>
            <a:ext cx="575071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514355" y="1435103"/>
            <a:ext cx="3384352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en-US" altLang="zh-CN" dirty="0"/>
              <a:t>‹#›</a:t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16324" y="4800600"/>
            <a:ext cx="6172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016324" y="612775"/>
            <a:ext cx="6172200" cy="4114800"/>
          </a:xfrm>
        </p:spPr>
        <p:txBody>
          <a:bodyPr vert="horz" wrap="square" lIns="91440" tIns="45720" rIns="91440" bIns="45720" numCol="1" rtlCol="0" anchor="t" anchorCtr="0" compatLnSpc="1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3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icon to add picture</a:t>
            </a:r>
            <a:endParaRPr kumimoji="0" lang="zh-CN" altLang="en-US" sz="3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016324" y="5367338"/>
            <a:ext cx="6172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en-US" altLang="zh-CN" dirty="0"/>
              <a:t>‹#›</a:t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en-US" altLang="zh-CN" dirty="0"/>
              <a:t>‹#›</a:t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458075" y="274689"/>
            <a:ext cx="2314575" cy="5851525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514350" y="274689"/>
            <a:ext cx="6772275" cy="5851525"/>
          </a:xfrm>
        </p:spPr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en-US" altLang="zh-CN" dirty="0"/>
              <a:t>‹#›</a:t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771525" y="2130482"/>
            <a:ext cx="8743950" cy="1470025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43050" y="3886200"/>
            <a:ext cx="72009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/>
              <a:t>Click to edit Master subtitle style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2"/>
          </p:nvPr>
        </p:nvSpPr>
        <p:spPr>
          <a:xfrm>
            <a:off x="514350" y="6356350"/>
            <a:ext cx="24003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3"/>
          </p:nvPr>
        </p:nvSpPr>
        <p:spPr>
          <a:xfrm>
            <a:off x="3514725" y="6356350"/>
            <a:ext cx="3257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defTabSz="457200">
              <a:defRPr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7372350" y="6356350"/>
            <a:ext cx="24003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/>
          <a:p>
            <a:pPr algn="r" defTabSz="457200"/>
            <a:fld id="{9A0DB2DC-4C9A-4742-B13C-FB6460FD3503}" type="slidenum">
              <a:rPr lang="zh-CN" altLang="en-US" dirty="0">
                <a:latin typeface="Calibri" panose="020F0502020204030204" pitchFamily="34" charset="0"/>
              </a:rPr>
              <a:t>‹#›</a:t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2"/>
          </p:nvPr>
        </p:nvSpPr>
        <p:spPr>
          <a:xfrm>
            <a:off x="514350" y="6356350"/>
            <a:ext cx="24003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3"/>
          </p:nvPr>
        </p:nvSpPr>
        <p:spPr>
          <a:xfrm>
            <a:off x="3514725" y="6356350"/>
            <a:ext cx="3257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defTabSz="457200">
              <a:defRPr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7372350" y="6356350"/>
            <a:ext cx="24003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/>
          <a:p>
            <a:pPr algn="r" defTabSz="457200"/>
            <a:fld id="{9A0DB2DC-4C9A-4742-B13C-FB6460FD3503}" type="slidenum">
              <a:rPr lang="zh-CN" altLang="en-US" dirty="0">
                <a:latin typeface="Calibri" panose="020F0502020204030204" pitchFamily="34" charset="0"/>
              </a:rPr>
              <a:t>‹#›</a:t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12602" y="4406957"/>
            <a:ext cx="874395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12602" y="2906713"/>
            <a:ext cx="874395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2"/>
          </p:nvPr>
        </p:nvSpPr>
        <p:spPr>
          <a:xfrm>
            <a:off x="514350" y="6356350"/>
            <a:ext cx="24003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3"/>
          </p:nvPr>
        </p:nvSpPr>
        <p:spPr>
          <a:xfrm>
            <a:off x="3514725" y="6356350"/>
            <a:ext cx="3257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defTabSz="457200">
              <a:defRPr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7372350" y="6356350"/>
            <a:ext cx="24003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/>
          <a:p>
            <a:pPr algn="r" defTabSz="457200"/>
            <a:fld id="{9A0DB2DC-4C9A-4742-B13C-FB6460FD3503}" type="slidenum">
              <a:rPr lang="zh-CN" altLang="en-US" dirty="0">
                <a:latin typeface="Calibri" panose="020F0502020204030204" pitchFamily="34" charset="0"/>
              </a:rPr>
              <a:t>‹#›</a:t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514350" y="1600206"/>
            <a:ext cx="454342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229225" y="1600206"/>
            <a:ext cx="454342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2"/>
          </p:nvPr>
        </p:nvSpPr>
        <p:spPr>
          <a:xfrm>
            <a:off x="514350" y="6356350"/>
            <a:ext cx="24003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3"/>
          </p:nvPr>
        </p:nvSpPr>
        <p:spPr>
          <a:xfrm>
            <a:off x="3514725" y="6356350"/>
            <a:ext cx="3257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defTabSz="457200">
              <a:defRPr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7372350" y="6356350"/>
            <a:ext cx="24003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/>
          <a:p>
            <a:pPr algn="r" defTabSz="457200"/>
            <a:fld id="{9A0DB2DC-4C9A-4742-B13C-FB6460FD3503}" type="slidenum">
              <a:rPr lang="zh-CN" altLang="en-US" dirty="0">
                <a:latin typeface="Calibri" panose="020F0502020204030204" pitchFamily="34" charset="0"/>
              </a:rPr>
              <a:t>‹#›</a:t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1525" y="609600"/>
            <a:ext cx="8743950" cy="1143000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10" name="Rectangle 5"/>
          <p:cNvSpPr>
            <a:spLocks noGrp="1" noChangeArrowheads="1"/>
          </p:cNvSpPr>
          <p:nvPr>
            <p:ph type="ftr" sz="quarter" idx="3"/>
          </p:nvPr>
        </p:nvSpPr>
        <p:spPr>
          <a:xfrm>
            <a:off x="3514725" y="6356350"/>
            <a:ext cx="3257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7372350" y="6356350"/>
            <a:ext cx="2400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algn="r"/>
            <a:fld id="{9A0DB2DC-4C9A-4742-B13C-FB6460FD3503}" type="slidenum">
              <a:rPr lang="en-US" altLang="zh-CN" dirty="0">
                <a:latin typeface="Times New Roman" panose="02020603050405020304" pitchFamily="18" charset="0"/>
              </a:rPr>
              <a:t>‹#›</a:t>
            </a:fld>
            <a:endParaRPr lang="en-US" altLang="zh-CN" dirty="0">
              <a:latin typeface="Times New Roman" panose="02020603050405020304" pitchFamily="18" charset="0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514350" y="1535113"/>
            <a:ext cx="454521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14350" y="2174875"/>
            <a:ext cx="454521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5225685" y="1535113"/>
            <a:ext cx="454699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5225685" y="2174875"/>
            <a:ext cx="454699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2"/>
          </p:nvPr>
        </p:nvSpPr>
        <p:spPr>
          <a:xfrm>
            <a:off x="514350" y="6356350"/>
            <a:ext cx="24003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3"/>
          </p:nvPr>
        </p:nvSpPr>
        <p:spPr>
          <a:xfrm>
            <a:off x="3514725" y="6356350"/>
            <a:ext cx="3257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defTabSz="457200">
              <a:defRPr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4"/>
          </p:nvPr>
        </p:nvSpPr>
        <p:spPr>
          <a:xfrm>
            <a:off x="7372350" y="6356350"/>
            <a:ext cx="24003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/>
          <a:p>
            <a:pPr algn="r" defTabSz="457200"/>
            <a:fld id="{9A0DB2DC-4C9A-4742-B13C-FB6460FD3503}" type="slidenum">
              <a:rPr lang="zh-CN" altLang="en-US" dirty="0">
                <a:latin typeface="Calibri" panose="020F0502020204030204" pitchFamily="34" charset="0"/>
              </a:rPr>
              <a:t>‹#›</a:t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2"/>
          </p:nvPr>
        </p:nvSpPr>
        <p:spPr>
          <a:xfrm>
            <a:off x="514350" y="6356350"/>
            <a:ext cx="24003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3"/>
          </p:nvPr>
        </p:nvSpPr>
        <p:spPr>
          <a:xfrm>
            <a:off x="3514725" y="6356350"/>
            <a:ext cx="3257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defTabSz="457200">
              <a:defRPr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7372350" y="6356350"/>
            <a:ext cx="24003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/>
          <a:p>
            <a:pPr algn="r" defTabSz="457200"/>
            <a:fld id="{9A0DB2DC-4C9A-4742-B13C-FB6460FD3503}" type="slidenum">
              <a:rPr lang="zh-CN" altLang="en-US" dirty="0">
                <a:latin typeface="Calibri" panose="020F0502020204030204" pitchFamily="34" charset="0"/>
              </a:rPr>
              <a:t>‹#›</a:t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占位符 3"/>
          <p:cNvSpPr>
            <a:spLocks noGrp="1"/>
          </p:cNvSpPr>
          <p:nvPr>
            <p:ph type="dt" sz="half" idx="2"/>
          </p:nvPr>
        </p:nvSpPr>
        <p:spPr>
          <a:xfrm>
            <a:off x="514350" y="6356350"/>
            <a:ext cx="24003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3"/>
          </p:nvPr>
        </p:nvSpPr>
        <p:spPr>
          <a:xfrm>
            <a:off x="3514725" y="6356350"/>
            <a:ext cx="3257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defTabSz="457200">
              <a:defRPr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7372350" y="6356350"/>
            <a:ext cx="24003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/>
          <a:p>
            <a:pPr algn="r" defTabSz="457200"/>
            <a:fld id="{9A0DB2DC-4C9A-4742-B13C-FB6460FD3503}" type="slidenum">
              <a:rPr lang="zh-CN" altLang="en-US" dirty="0">
                <a:latin typeface="Calibri" panose="020F0502020204030204" pitchFamily="34" charset="0"/>
              </a:rPr>
              <a:t>‹#›</a:t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14355" y="273050"/>
            <a:ext cx="3384352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021931" y="273107"/>
            <a:ext cx="575071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514355" y="1435103"/>
            <a:ext cx="3384352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2"/>
          </p:nvPr>
        </p:nvSpPr>
        <p:spPr>
          <a:xfrm>
            <a:off x="514350" y="6356350"/>
            <a:ext cx="24003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3"/>
          </p:nvPr>
        </p:nvSpPr>
        <p:spPr>
          <a:xfrm>
            <a:off x="3514725" y="6356350"/>
            <a:ext cx="3257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defTabSz="457200">
              <a:defRPr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7372350" y="6356350"/>
            <a:ext cx="24003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/>
          <a:p>
            <a:pPr algn="r" defTabSz="457200"/>
            <a:fld id="{9A0DB2DC-4C9A-4742-B13C-FB6460FD3503}" type="slidenum">
              <a:rPr lang="zh-CN" altLang="en-US" dirty="0">
                <a:latin typeface="Calibri" panose="020F0502020204030204" pitchFamily="34" charset="0"/>
              </a:rPr>
              <a:t>‹#›</a:t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16324" y="4800600"/>
            <a:ext cx="6172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016324" y="612775"/>
            <a:ext cx="6172200" cy="4114800"/>
          </a:xfrm>
        </p:spPr>
        <p:txBody>
          <a:bodyPr vert="horz" wrap="square" lIns="91440" tIns="45720" rIns="91440" bIns="45720" numCol="1" rtlCol="0" anchor="t" anchorCtr="0" compatLnSpc="1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3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宋体" panose="02010600030101010101" pitchFamily="2" charset="-122"/>
              </a:rPr>
              <a:t>Click icon to add picture</a:t>
            </a:r>
            <a:endParaRPr kumimoji="0" lang="zh-CN" altLang="en-US" sz="3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016324" y="5367338"/>
            <a:ext cx="6172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2"/>
          </p:nvPr>
        </p:nvSpPr>
        <p:spPr>
          <a:xfrm>
            <a:off x="514350" y="6356350"/>
            <a:ext cx="24003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3"/>
          </p:nvPr>
        </p:nvSpPr>
        <p:spPr>
          <a:xfrm>
            <a:off x="3514725" y="6356350"/>
            <a:ext cx="3257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defTabSz="457200">
              <a:defRPr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7372350" y="6356350"/>
            <a:ext cx="24003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/>
          <a:p>
            <a:pPr algn="r" defTabSz="457200"/>
            <a:fld id="{9A0DB2DC-4C9A-4742-B13C-FB6460FD3503}" type="slidenum">
              <a:rPr lang="zh-CN" altLang="en-US" dirty="0">
                <a:latin typeface="Calibri" panose="020F0502020204030204" pitchFamily="34" charset="0"/>
              </a:rPr>
              <a:t>‹#›</a:t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2"/>
          </p:nvPr>
        </p:nvSpPr>
        <p:spPr>
          <a:xfrm>
            <a:off x="514350" y="6356350"/>
            <a:ext cx="24003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3"/>
          </p:nvPr>
        </p:nvSpPr>
        <p:spPr>
          <a:xfrm>
            <a:off x="3514725" y="6356350"/>
            <a:ext cx="3257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defTabSz="457200">
              <a:defRPr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7372350" y="6356350"/>
            <a:ext cx="24003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/>
          <a:p>
            <a:pPr algn="r" defTabSz="457200"/>
            <a:fld id="{9A0DB2DC-4C9A-4742-B13C-FB6460FD3503}" type="slidenum">
              <a:rPr lang="zh-CN" altLang="en-US" dirty="0">
                <a:latin typeface="Calibri" panose="020F0502020204030204" pitchFamily="34" charset="0"/>
              </a:rPr>
              <a:t>‹#›</a:t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458075" y="274695"/>
            <a:ext cx="2314575" cy="5851525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514350" y="274695"/>
            <a:ext cx="6772275" cy="5851525"/>
          </a:xfrm>
        </p:spPr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2"/>
          </p:nvPr>
        </p:nvSpPr>
        <p:spPr>
          <a:xfrm>
            <a:off x="514350" y="6356350"/>
            <a:ext cx="24003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3"/>
          </p:nvPr>
        </p:nvSpPr>
        <p:spPr>
          <a:xfrm>
            <a:off x="3514725" y="6356350"/>
            <a:ext cx="3257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defTabSz="457200">
              <a:defRPr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7372350" y="6356350"/>
            <a:ext cx="24003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/>
          <a:p>
            <a:pPr algn="r" defTabSz="457200"/>
            <a:fld id="{9A0DB2DC-4C9A-4742-B13C-FB6460FD3503}" type="slidenum">
              <a:rPr lang="zh-CN" altLang="en-US" dirty="0">
                <a:latin typeface="Calibri" panose="020F0502020204030204" pitchFamily="34" charset="0"/>
              </a:rPr>
              <a:t>‹#›</a:t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91" name="组合 9"/>
          <p:cNvGrpSpPr/>
          <p:nvPr/>
        </p:nvGrpSpPr>
        <p:grpSpPr>
          <a:xfrm>
            <a:off x="-1587" y="-12700"/>
            <a:ext cx="10288587" cy="6897688"/>
            <a:chOff x="-1588" y="-12700"/>
            <a:chExt cx="9146151" cy="6898084"/>
          </a:xfrm>
        </p:grpSpPr>
        <p:sp>
          <p:nvSpPr>
            <p:cNvPr id="11" name="Freeform 3"/>
            <p:cNvSpPr/>
            <p:nvPr/>
          </p:nvSpPr>
          <p:spPr>
            <a:xfrm>
              <a:off x="-176" y="-12700"/>
              <a:ext cx="9144739" cy="6858394"/>
            </a:xfrm>
            <a:custGeom>
              <a:avLst/>
              <a:gdLst>
                <a:gd name="connsiteX0" fmla="*/ 0 w 9144000"/>
                <a:gd name="connsiteY0" fmla="*/ 0 h 6858000"/>
                <a:gd name="connsiteX1" fmla="*/ 0 w 9144000"/>
                <a:gd name="connsiteY1" fmla="*/ 6857999 h 6858000"/>
                <a:gd name="connsiteX2" fmla="*/ 9143999 w 9144000"/>
                <a:gd name="connsiteY2" fmla="*/ 6857999 h 6858000"/>
                <a:gd name="connsiteX3" fmla="*/ 9143999 w 9144000"/>
                <a:gd name="connsiteY3" fmla="*/ 0 h 6858000"/>
                <a:gd name="connsiteX4" fmla="*/ 0 w 9144000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</a:cxnLst>
              <a:rect l="l" t="t" r="r" b="b"/>
              <a:pathLst>
                <a:path w="9144000" h="6858000">
                  <a:moveTo>
                    <a:pt x="0" y="0"/>
                  </a:moveTo>
                  <a:lnTo>
                    <a:pt x="0" y="6857999"/>
                  </a:lnTo>
                  <a:lnTo>
                    <a:pt x="9143999" y="6857999"/>
                  </a:lnTo>
                  <a:lnTo>
                    <a:pt x="9143999" y="0"/>
                  </a:lnTo>
                  <a:lnTo>
                    <a:pt x="0" y="0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w="12700">
              <a:solidFill>
                <a:srgbClr val="000000">
                  <a:alpha val="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pic>
          <p:nvPicPr>
            <p:cNvPr id="12302" name="图片 1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1588" y="3227784"/>
              <a:ext cx="9144000" cy="3657600"/>
            </a:xfrm>
            <a:prstGeom prst="rect">
              <a:avLst/>
            </a:prstGeom>
            <a:noFill/>
            <a:ln w="9525">
              <a:noFill/>
            </a:ln>
          </p:spPr>
        </p:pic>
      </p:grpSp>
      <p:grpSp>
        <p:nvGrpSpPr>
          <p:cNvPr id="12292" name="组合 5"/>
          <p:cNvGrpSpPr/>
          <p:nvPr/>
        </p:nvGrpSpPr>
        <p:grpSpPr>
          <a:xfrm>
            <a:off x="87313" y="47625"/>
            <a:ext cx="5708650" cy="752475"/>
            <a:chOff x="77788" y="47625"/>
            <a:chExt cx="5073649" cy="752879"/>
          </a:xfrm>
        </p:grpSpPr>
        <p:pic>
          <p:nvPicPr>
            <p:cNvPr id="12298" name="图片 13" descr="HIT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7788" y="47625"/>
              <a:ext cx="2428875" cy="431800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16" name="TextBox 1"/>
            <p:cNvSpPr txBox="1">
              <a:spLocks noChangeArrowheads="1"/>
            </p:cNvSpPr>
            <p:nvPr/>
          </p:nvSpPr>
          <p:spPr bwMode="auto">
            <a:xfrm>
              <a:off x="2421317" y="133396"/>
              <a:ext cx="2730120" cy="3700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方正姚体" panose="02010601030101010101" pitchFamily="2" charset="-122"/>
                  <a:ea typeface="方正姚体" panose="02010601030101010101" pitchFamily="2" charset="-122"/>
                  <a:cs typeface="+mn-cs"/>
                </a:rPr>
                <a:t>海量数据计算研究中心</a:t>
              </a:r>
            </a:p>
          </p:txBody>
        </p:sp>
        <p:sp>
          <p:nvSpPr>
            <p:cNvPr id="17" name="TextBox 2"/>
            <p:cNvSpPr txBox="1">
              <a:spLocks noChangeArrowheads="1"/>
            </p:cNvSpPr>
            <p:nvPr/>
          </p:nvSpPr>
          <p:spPr bwMode="auto">
            <a:xfrm>
              <a:off x="701412" y="492364"/>
              <a:ext cx="3610530" cy="3081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ea typeface="宋体" panose="02010600030101010101" pitchFamily="2" charset="-122"/>
                  <a:cs typeface="+mn-cs"/>
                </a:rPr>
                <a:t>Massive Data Computing Lab @ HIT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71525" y="2130428"/>
            <a:ext cx="8743950" cy="1470025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43050" y="3886200"/>
            <a:ext cx="72009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/>
              <a:t>Click to edit Master subtitle style</a:t>
            </a:r>
            <a:endParaRPr lang="en-US"/>
          </a:p>
        </p:txBody>
      </p:sp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514350" y="6356350"/>
            <a:ext cx="2400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14725" y="6356350"/>
            <a:ext cx="3257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372350" y="6356350"/>
            <a:ext cx="2400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algn="r"/>
            <a:fld id="{9A0DB2DC-4C9A-4742-B13C-FB6460FD3503}" type="slidenum">
              <a:rPr lang="en-US" altLang="zh-CN" dirty="0">
                <a:latin typeface="Times New Roman" panose="02020603050405020304" pitchFamily="18" charset="0"/>
              </a:rPr>
              <a:t>‹#›</a:t>
            </a:fld>
            <a:endParaRPr lang="en-US" altLang="zh-CN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8625" y="304800"/>
            <a:ext cx="9258300" cy="1143000"/>
          </a:xfrm>
        </p:spPr>
        <p:txBody>
          <a:bodyPr/>
          <a:lstStyle>
            <a:lvl1pPr>
              <a:defRPr b="1">
                <a:solidFill>
                  <a:srgbClr val="0070C0"/>
                </a:solidFill>
              </a:defRPr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625" y="1600200"/>
            <a:ext cx="9258300" cy="4572000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en-US" altLang="zh-CN" dirty="0"/>
              <a:t>‹#›</a:t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602" y="4406903"/>
            <a:ext cx="874395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602" y="2906713"/>
            <a:ext cx="874395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en-US" altLang="zh-CN" dirty="0"/>
              <a:t>‹#›</a:t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771525" y="609600"/>
            <a:ext cx="8743950" cy="5486400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10" name="Rectangle 5"/>
          <p:cNvSpPr>
            <a:spLocks noGrp="1" noChangeArrowheads="1"/>
          </p:cNvSpPr>
          <p:nvPr>
            <p:ph type="ftr" sz="quarter" idx="3"/>
          </p:nvPr>
        </p:nvSpPr>
        <p:spPr>
          <a:xfrm>
            <a:off x="3514725" y="6356350"/>
            <a:ext cx="3257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7372350" y="6356350"/>
            <a:ext cx="2400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algn="r"/>
            <a:fld id="{9A0DB2DC-4C9A-4742-B13C-FB6460FD3503}" type="slidenum">
              <a:rPr lang="en-US" altLang="zh-CN" dirty="0">
                <a:latin typeface="Times New Roman" panose="02020603050405020304" pitchFamily="18" charset="0"/>
              </a:rPr>
              <a:t>‹#›</a:t>
            </a:fld>
            <a:endParaRPr lang="en-US" altLang="zh-CN" dirty="0">
              <a:latin typeface="Times New Roman" panose="02020603050405020304" pitchFamily="18" charset="0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4350" y="1600203"/>
            <a:ext cx="454342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29225" y="1600203"/>
            <a:ext cx="454342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en-US" altLang="zh-CN" dirty="0"/>
              <a:t>‹#›</a:t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4350" y="1535113"/>
            <a:ext cx="454521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350" y="2174875"/>
            <a:ext cx="454521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225655" y="1535113"/>
            <a:ext cx="454699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225655" y="2174875"/>
            <a:ext cx="454699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en-US" altLang="zh-CN" dirty="0"/>
              <a:t>‹#›</a:t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en-US" altLang="zh-CN" dirty="0"/>
              <a:t>‹#›</a:t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en-US" altLang="zh-CN" dirty="0"/>
              <a:t>‹#›</a:t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2" y="273050"/>
            <a:ext cx="3384352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21931" y="273053"/>
            <a:ext cx="575071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4352" y="1435103"/>
            <a:ext cx="3384352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en-US" altLang="zh-CN" dirty="0"/>
              <a:t>‹#›</a:t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6324" y="4800600"/>
            <a:ext cx="6172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016324" y="612775"/>
            <a:ext cx="6172200" cy="4114800"/>
          </a:xfrm>
        </p:spPr>
        <p:txBody>
          <a:bodyPr vert="horz" wrap="square" lIns="91440" tIns="45720" rIns="91440" bIns="45720" numCol="1" rtlCol="0" anchor="t" anchorCtr="0" compatLnSpc="1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3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icon to add picture</a:t>
            </a: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16324" y="5367338"/>
            <a:ext cx="6172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en-US" altLang="zh-CN" dirty="0"/>
              <a:t>‹#›</a:t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en-US" altLang="zh-CN" dirty="0"/>
              <a:t>‹#›</a:t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458075" y="274641"/>
            <a:ext cx="2314575" cy="5851525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4350" y="274641"/>
            <a:ext cx="6772275" cy="5851525"/>
          </a:xfrm>
        </p:spPr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en-US" altLang="zh-CN" dirty="0"/>
              <a:t>‹#›</a:t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1525" y="609600"/>
            <a:ext cx="8743950" cy="1143000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10" name="Rectangle 5"/>
          <p:cNvSpPr>
            <a:spLocks noGrp="1" noChangeArrowheads="1"/>
          </p:cNvSpPr>
          <p:nvPr>
            <p:ph type="ftr" sz="quarter" idx="3"/>
          </p:nvPr>
        </p:nvSpPr>
        <p:spPr>
          <a:xfrm>
            <a:off x="3514725" y="6356350"/>
            <a:ext cx="3257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7372350" y="6356350"/>
            <a:ext cx="2400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algn="r"/>
            <a:fld id="{9A0DB2DC-4C9A-4742-B13C-FB6460FD3503}" type="slidenum">
              <a:rPr lang="en-US" altLang="zh-CN" dirty="0">
                <a:latin typeface="Times New Roman" panose="02020603050405020304" pitchFamily="18" charset="0"/>
              </a:rPr>
              <a:t>‹#›</a:t>
            </a:fld>
            <a:endParaRPr lang="en-US" altLang="zh-CN" dirty="0">
              <a:latin typeface="Times New Roman" panose="02020603050405020304" pitchFamily="18" charset="0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771525" y="609600"/>
            <a:ext cx="8743950" cy="5486400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10" name="Rectangle 5"/>
          <p:cNvSpPr>
            <a:spLocks noGrp="1" noChangeArrowheads="1"/>
          </p:cNvSpPr>
          <p:nvPr>
            <p:ph type="ftr" sz="quarter" idx="3"/>
          </p:nvPr>
        </p:nvSpPr>
        <p:spPr>
          <a:xfrm>
            <a:off x="3514725" y="6356350"/>
            <a:ext cx="3257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7372350" y="6356350"/>
            <a:ext cx="2400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algn="r"/>
            <a:fld id="{9A0DB2DC-4C9A-4742-B13C-FB6460FD3503}" type="slidenum">
              <a:rPr lang="en-US" altLang="zh-CN" dirty="0">
                <a:latin typeface="Times New Roman" panose="02020603050405020304" pitchFamily="18" charset="0"/>
              </a:rPr>
              <a:t>‹#›</a:t>
            </a:fld>
            <a:endParaRPr lang="en-US" altLang="zh-CN" dirty="0">
              <a:latin typeface="Times New Roman" panose="02020603050405020304" pitchFamily="18" charset="0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>
  <p:cSld name="Title, Content, and 2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1525" y="609600"/>
            <a:ext cx="8743950" cy="1143000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71525" y="1981200"/>
            <a:ext cx="4286250" cy="4114800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5229225" y="1981200"/>
            <a:ext cx="4286250" cy="1981200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5229225" y="4114800"/>
            <a:ext cx="4286250" cy="1981200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10" name="Rectangle 9"/>
          <p:cNvSpPr>
            <a:spLocks noGrp="1" noChangeArrowheads="1"/>
          </p:cNvSpPr>
          <p:nvPr>
            <p:ph type="ftr" sz="quarter" idx="13"/>
          </p:nvPr>
        </p:nvSpPr>
        <p:spPr>
          <a:xfrm>
            <a:off x="3514725" y="6356350"/>
            <a:ext cx="3257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" name="Rectangle 10"/>
          <p:cNvSpPr>
            <a:spLocks noGrp="1" noChangeArrowheads="1"/>
          </p:cNvSpPr>
          <p:nvPr>
            <p:ph type="sldNum" sz="quarter" idx="4"/>
          </p:nvPr>
        </p:nvSpPr>
        <p:spPr>
          <a:xfrm>
            <a:off x="7372350" y="6356350"/>
            <a:ext cx="2400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algn="r"/>
            <a:fld id="{9A0DB2DC-4C9A-4742-B13C-FB6460FD3503}" type="slidenum">
              <a:rPr lang="en-US" altLang="zh-CN" dirty="0">
                <a:latin typeface="Times New Roman" panose="02020603050405020304" pitchFamily="18" charset="0"/>
              </a:rPr>
              <a:t>‹#›</a:t>
            </a:fld>
            <a:endParaRPr lang="en-US" altLang="zh-CN" dirty="0">
              <a:latin typeface="Times New Roman" panose="02020603050405020304" pitchFamily="18" charset="0"/>
            </a:endParaRPr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>
  <p:cSld name="Title, Content, and 2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1525" y="609600"/>
            <a:ext cx="8743950" cy="1143000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71525" y="1981200"/>
            <a:ext cx="4286250" cy="4114800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5229225" y="1981200"/>
            <a:ext cx="4286250" cy="1981200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5229225" y="4114800"/>
            <a:ext cx="4286250" cy="1981200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10" name="Rectangle 9"/>
          <p:cNvSpPr>
            <a:spLocks noGrp="1" noChangeArrowheads="1"/>
          </p:cNvSpPr>
          <p:nvPr>
            <p:ph type="ftr" sz="quarter" idx="13"/>
          </p:nvPr>
        </p:nvSpPr>
        <p:spPr>
          <a:xfrm>
            <a:off x="3514725" y="6356350"/>
            <a:ext cx="3257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" name="Rectangle 10"/>
          <p:cNvSpPr>
            <a:spLocks noGrp="1" noChangeArrowheads="1"/>
          </p:cNvSpPr>
          <p:nvPr>
            <p:ph type="sldNum" sz="quarter" idx="4"/>
          </p:nvPr>
        </p:nvSpPr>
        <p:spPr>
          <a:xfrm>
            <a:off x="7372350" y="6356350"/>
            <a:ext cx="2400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algn="r"/>
            <a:fld id="{9A0DB2DC-4C9A-4742-B13C-FB6460FD3503}" type="slidenum">
              <a:rPr lang="en-US" altLang="zh-CN" dirty="0">
                <a:latin typeface="Times New Roman" panose="02020603050405020304" pitchFamily="18" charset="0"/>
              </a:rPr>
              <a:t>‹#›</a:t>
            </a:fld>
            <a:endParaRPr lang="en-US" altLang="zh-CN" dirty="0">
              <a:latin typeface="Times New Roman" panose="02020603050405020304" pitchFamily="18" charset="0"/>
            </a:endParaRPr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274638"/>
            <a:ext cx="9258300" cy="1143000"/>
          </a:xfrm>
          <a:prstGeom prst="rect">
            <a:avLst/>
          </a:prstGeo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514351" y="1600202"/>
            <a:ext cx="455295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5219700" y="1600200"/>
            <a:ext cx="4552950" cy="21859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5219700" y="3938590"/>
            <a:ext cx="4552950" cy="21875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10" name="Rectangle 2"/>
          <p:cNvSpPr>
            <a:spLocks noGrp="1" noChangeArrowheads="1"/>
          </p:cNvSpPr>
          <p:nvPr>
            <p:ph type="dt" sz="half" idx="12"/>
          </p:nvPr>
        </p:nvSpPr>
        <p:spPr>
          <a:xfrm>
            <a:off x="514350" y="6356350"/>
            <a:ext cx="2400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" name="Rectangle 3"/>
          <p:cNvSpPr>
            <a:spLocks noGrp="1" noChangeArrowheads="1"/>
          </p:cNvSpPr>
          <p:nvPr>
            <p:ph type="ftr" sz="quarter" idx="13"/>
          </p:nvPr>
        </p:nvSpPr>
        <p:spPr>
          <a:xfrm>
            <a:off x="3514725" y="6356350"/>
            <a:ext cx="3257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©</a:t>
            </a: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华文新魏" panose="02010800040101010101" pitchFamily="2" charset="-122"/>
                <a:ea typeface="宋体" panose="02010600030101010101" pitchFamily="2" charset="-122"/>
                <a:cs typeface="+mn-cs"/>
              </a:rPr>
              <a:t>DKE-LAB(2009)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en-US" altLang="zh-CN" dirty="0"/>
              <a:t>‹#›</a:t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274638"/>
            <a:ext cx="9258300" cy="1143000"/>
          </a:xfrm>
          <a:prstGeom prst="rect">
            <a:avLst/>
          </a:prstGeo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514351" y="1600202"/>
            <a:ext cx="455295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19700" y="1600202"/>
            <a:ext cx="455295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10" name="Rectangle 2"/>
          <p:cNvSpPr>
            <a:spLocks noGrp="1" noChangeArrowheads="1"/>
          </p:cNvSpPr>
          <p:nvPr>
            <p:ph type="dt" sz="half" idx="12"/>
          </p:nvPr>
        </p:nvSpPr>
        <p:spPr>
          <a:xfrm>
            <a:off x="514350" y="6356350"/>
            <a:ext cx="2400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" name="Rectangle 3"/>
          <p:cNvSpPr>
            <a:spLocks noGrp="1" noChangeArrowheads="1"/>
          </p:cNvSpPr>
          <p:nvPr>
            <p:ph type="ftr" sz="quarter" idx="3"/>
          </p:nvPr>
        </p:nvSpPr>
        <p:spPr>
          <a:xfrm>
            <a:off x="3514725" y="6356350"/>
            <a:ext cx="3257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©</a:t>
            </a: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华文新魏" panose="02010800040101010101" pitchFamily="2" charset="-122"/>
                <a:ea typeface="宋体" panose="02010600030101010101" pitchFamily="2" charset="-122"/>
                <a:cs typeface="+mn-cs"/>
              </a:rPr>
              <a:t>DKE-LAB(2009)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en-US" altLang="zh-CN" dirty="0"/>
              <a:t>‹#›</a:t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274638"/>
            <a:ext cx="9258300" cy="1143000"/>
          </a:xfrm>
          <a:prstGeom prst="rect">
            <a:avLst/>
          </a:prstGeo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514351" y="1600202"/>
            <a:ext cx="455295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5219700" y="1600200"/>
            <a:ext cx="4552950" cy="21859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5219700" y="3938590"/>
            <a:ext cx="4552950" cy="21875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10" name="Rectangle 2"/>
          <p:cNvSpPr>
            <a:spLocks noGrp="1" noChangeArrowheads="1"/>
          </p:cNvSpPr>
          <p:nvPr>
            <p:ph type="dt" sz="half" idx="12"/>
          </p:nvPr>
        </p:nvSpPr>
        <p:spPr>
          <a:xfrm>
            <a:off x="514350" y="6356350"/>
            <a:ext cx="2400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" name="Rectangle 3"/>
          <p:cNvSpPr>
            <a:spLocks noGrp="1" noChangeArrowheads="1"/>
          </p:cNvSpPr>
          <p:nvPr>
            <p:ph type="ftr" sz="quarter" idx="13"/>
          </p:nvPr>
        </p:nvSpPr>
        <p:spPr>
          <a:xfrm>
            <a:off x="3514725" y="6356350"/>
            <a:ext cx="3257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©</a:t>
            </a: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华文新魏" panose="02010800040101010101" pitchFamily="2" charset="-122"/>
                <a:ea typeface="宋体" panose="02010600030101010101" pitchFamily="2" charset="-122"/>
                <a:cs typeface="+mn-cs"/>
              </a:rPr>
              <a:t>DKE-LAB(2009)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en-US" altLang="zh-CN" dirty="0"/>
              <a:t>‹#›</a:t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274638"/>
            <a:ext cx="9258300" cy="1143000"/>
          </a:xfrm>
          <a:prstGeom prst="rect">
            <a:avLst/>
          </a:prstGeo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514351" y="1600202"/>
            <a:ext cx="455295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19700" y="1600202"/>
            <a:ext cx="455295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10" name="Rectangle 2"/>
          <p:cNvSpPr>
            <a:spLocks noGrp="1" noChangeArrowheads="1"/>
          </p:cNvSpPr>
          <p:nvPr>
            <p:ph type="dt" sz="half" idx="12"/>
          </p:nvPr>
        </p:nvSpPr>
        <p:spPr>
          <a:xfrm>
            <a:off x="514350" y="6356350"/>
            <a:ext cx="2400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" name="Rectangle 3"/>
          <p:cNvSpPr>
            <a:spLocks noGrp="1" noChangeArrowheads="1"/>
          </p:cNvSpPr>
          <p:nvPr>
            <p:ph type="ftr" sz="quarter" idx="3"/>
          </p:nvPr>
        </p:nvSpPr>
        <p:spPr>
          <a:xfrm>
            <a:off x="3514725" y="6356350"/>
            <a:ext cx="3257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©</a:t>
            </a: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华文新魏" panose="02010800040101010101" pitchFamily="2" charset="-122"/>
                <a:ea typeface="宋体" panose="02010600030101010101" pitchFamily="2" charset="-122"/>
                <a:cs typeface="+mn-cs"/>
              </a:rPr>
              <a:t>DKE-LAB(2009)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en-US" altLang="zh-CN" dirty="0"/>
              <a:t>‹#›</a:t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35" name="组合 9"/>
          <p:cNvGrpSpPr/>
          <p:nvPr/>
        </p:nvGrpSpPr>
        <p:grpSpPr>
          <a:xfrm>
            <a:off x="-1587" y="-12700"/>
            <a:ext cx="10288587" cy="6897688"/>
            <a:chOff x="-1588" y="-12700"/>
            <a:chExt cx="9146151" cy="6898084"/>
          </a:xfrm>
        </p:grpSpPr>
        <p:sp>
          <p:nvSpPr>
            <p:cNvPr id="11" name="Freeform 3"/>
            <p:cNvSpPr/>
            <p:nvPr/>
          </p:nvSpPr>
          <p:spPr>
            <a:xfrm>
              <a:off x="-176" y="-12700"/>
              <a:ext cx="9144739" cy="6858394"/>
            </a:xfrm>
            <a:custGeom>
              <a:avLst/>
              <a:gdLst>
                <a:gd name="connsiteX0" fmla="*/ 0 w 9144000"/>
                <a:gd name="connsiteY0" fmla="*/ 0 h 6858000"/>
                <a:gd name="connsiteX1" fmla="*/ 0 w 9144000"/>
                <a:gd name="connsiteY1" fmla="*/ 6857999 h 6858000"/>
                <a:gd name="connsiteX2" fmla="*/ 9143999 w 9144000"/>
                <a:gd name="connsiteY2" fmla="*/ 6857999 h 6858000"/>
                <a:gd name="connsiteX3" fmla="*/ 9143999 w 9144000"/>
                <a:gd name="connsiteY3" fmla="*/ 0 h 6858000"/>
                <a:gd name="connsiteX4" fmla="*/ 0 w 9144000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</a:cxnLst>
              <a:rect l="l" t="t" r="r" b="b"/>
              <a:pathLst>
                <a:path w="9144000" h="6858000">
                  <a:moveTo>
                    <a:pt x="0" y="0"/>
                  </a:moveTo>
                  <a:lnTo>
                    <a:pt x="0" y="6857999"/>
                  </a:lnTo>
                  <a:lnTo>
                    <a:pt x="9143999" y="6857999"/>
                  </a:lnTo>
                  <a:lnTo>
                    <a:pt x="9143999" y="0"/>
                  </a:lnTo>
                  <a:lnTo>
                    <a:pt x="0" y="0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w="12700">
              <a:solidFill>
                <a:srgbClr val="000000">
                  <a:alpha val="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pic>
          <p:nvPicPr>
            <p:cNvPr id="18446" name="图片 1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1588" y="3227784"/>
              <a:ext cx="9144000" cy="3657600"/>
            </a:xfrm>
            <a:prstGeom prst="rect">
              <a:avLst/>
            </a:prstGeom>
            <a:noFill/>
            <a:ln w="9525">
              <a:noFill/>
            </a:ln>
          </p:spPr>
        </p:pic>
      </p:grpSp>
      <p:grpSp>
        <p:nvGrpSpPr>
          <p:cNvPr id="18436" name="组合 5"/>
          <p:cNvGrpSpPr/>
          <p:nvPr/>
        </p:nvGrpSpPr>
        <p:grpSpPr>
          <a:xfrm>
            <a:off x="87313" y="47625"/>
            <a:ext cx="5708650" cy="752475"/>
            <a:chOff x="77788" y="47625"/>
            <a:chExt cx="5073649" cy="752898"/>
          </a:xfrm>
        </p:grpSpPr>
        <p:pic>
          <p:nvPicPr>
            <p:cNvPr id="18442" name="图片 13" descr="HIT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7788" y="47625"/>
              <a:ext cx="2428875" cy="431800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16" name="TextBox 1"/>
            <p:cNvSpPr txBox="1">
              <a:spLocks noChangeArrowheads="1"/>
            </p:cNvSpPr>
            <p:nvPr/>
          </p:nvSpPr>
          <p:spPr bwMode="auto">
            <a:xfrm>
              <a:off x="2421317" y="133398"/>
              <a:ext cx="2730120" cy="3700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方正姚体" panose="02010601030101010101" pitchFamily="2" charset="-122"/>
                  <a:ea typeface="方正姚体" panose="02010601030101010101" pitchFamily="2" charset="-122"/>
                  <a:cs typeface="+mn-cs"/>
                </a:rPr>
                <a:t>海量数据计算研究中心</a:t>
              </a:r>
            </a:p>
          </p:txBody>
        </p:sp>
        <p:sp>
          <p:nvSpPr>
            <p:cNvPr id="17" name="TextBox 2"/>
            <p:cNvSpPr txBox="1">
              <a:spLocks noChangeArrowheads="1"/>
            </p:cNvSpPr>
            <p:nvPr/>
          </p:nvSpPr>
          <p:spPr bwMode="auto">
            <a:xfrm>
              <a:off x="701412" y="492375"/>
              <a:ext cx="3610530" cy="3081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ea typeface="宋体" panose="02010600030101010101" pitchFamily="2" charset="-122"/>
                  <a:cs typeface="+mn-cs"/>
                </a:rPr>
                <a:t>Massive Data Computing Lab @ HIT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71525" y="2130446"/>
            <a:ext cx="8743950" cy="1470025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43050" y="3886200"/>
            <a:ext cx="72009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/>
              <a:t>Click to edit Master subtitle style</a:t>
            </a:r>
            <a:endParaRPr lang="en-US"/>
          </a:p>
        </p:txBody>
      </p:sp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514350" y="6356350"/>
            <a:ext cx="2400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14725" y="6356350"/>
            <a:ext cx="3257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372350" y="6356350"/>
            <a:ext cx="2400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algn="r"/>
            <a:fld id="{9A0DB2DC-4C9A-4742-B13C-FB6460FD3503}" type="slidenum">
              <a:rPr lang="zh-CN" altLang="en-US" dirty="0">
                <a:latin typeface="Times New Roman" panose="02020603050405020304" pitchFamily="18" charset="0"/>
              </a:rPr>
              <a:t>‹#›</a:t>
            </a:fld>
            <a:endParaRPr lang="zh-CN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8625" y="304800"/>
            <a:ext cx="9258300" cy="1143000"/>
          </a:xfrm>
        </p:spPr>
        <p:txBody>
          <a:bodyPr/>
          <a:lstStyle>
            <a:lvl1pPr>
              <a:defRPr b="1">
                <a:solidFill>
                  <a:srgbClr val="0070C0"/>
                </a:solidFill>
              </a:defRPr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625" y="1600200"/>
            <a:ext cx="9258300" cy="4572000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zh-CN" altLang="en-US" dirty="0"/>
              <a:t>‹#›</a:t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602" y="4406921"/>
            <a:ext cx="874395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602" y="2906713"/>
            <a:ext cx="874395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zh-CN" altLang="en-US" dirty="0"/>
              <a:t>‹#›</a:t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8625" y="304800"/>
            <a:ext cx="9258300" cy="1143000"/>
          </a:xfrm>
        </p:spPr>
        <p:txBody>
          <a:bodyPr/>
          <a:lstStyle>
            <a:lvl1pPr>
              <a:defRPr b="1">
                <a:solidFill>
                  <a:srgbClr val="0070C0"/>
                </a:solidFill>
              </a:defRPr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625" y="1600200"/>
            <a:ext cx="9258300" cy="4572000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en-US" altLang="zh-CN" dirty="0"/>
              <a:t>‹#›</a:t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4350" y="1600206"/>
            <a:ext cx="454342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29225" y="1600206"/>
            <a:ext cx="454342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zh-CN" altLang="en-US" dirty="0"/>
              <a:t>‹#›</a:t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4350" y="1535113"/>
            <a:ext cx="454521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350" y="2174875"/>
            <a:ext cx="454521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225665" y="1535113"/>
            <a:ext cx="454699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225665" y="2174875"/>
            <a:ext cx="454699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zh-CN" altLang="en-US" dirty="0"/>
              <a:t>‹#›</a:t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zh-CN" altLang="en-US" dirty="0"/>
              <a:t>‹#›</a:t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zh-CN" altLang="en-US" dirty="0"/>
              <a:t>‹#›</a:t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5" y="273050"/>
            <a:ext cx="3384352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21931" y="273071"/>
            <a:ext cx="575071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4355" y="1435103"/>
            <a:ext cx="3384352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zh-CN" altLang="en-US" dirty="0"/>
              <a:t>‹#›</a:t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6324" y="4800600"/>
            <a:ext cx="6172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016324" y="612775"/>
            <a:ext cx="6172200" cy="4114800"/>
          </a:xfrm>
        </p:spPr>
        <p:txBody>
          <a:bodyPr vert="horz" wrap="square" lIns="91440" tIns="45720" rIns="91440" bIns="45720" numCol="1" rtlCol="0" anchor="t" anchorCtr="0" compatLnSpc="1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3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icon to add picture</a:t>
            </a: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16324" y="5367338"/>
            <a:ext cx="6172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zh-CN" altLang="en-US" dirty="0"/>
              <a:t>‹#›</a:t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zh-CN" altLang="en-US" dirty="0"/>
              <a:t>‹#›</a:t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458075" y="274659"/>
            <a:ext cx="2314575" cy="5851525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4350" y="274659"/>
            <a:ext cx="6772275" cy="5851525"/>
          </a:xfrm>
        </p:spPr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zh-CN" altLang="en-US" dirty="0"/>
              <a:t>‹#›</a:t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771525" y="2130454"/>
            <a:ext cx="8743950" cy="1470025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43050" y="3886200"/>
            <a:ext cx="72009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/>
              <a:t>Click to edit Master subtitle style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en-US" altLang="zh-CN" dirty="0"/>
              <a:t>‹#›</a:t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en-US" altLang="zh-CN" dirty="0"/>
              <a:t>‹#›</a:t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602" y="4406903"/>
            <a:ext cx="874395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602" y="2906713"/>
            <a:ext cx="874395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en-US" altLang="zh-CN" dirty="0"/>
              <a:t>‹#›</a:t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12602" y="4406929"/>
            <a:ext cx="874395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12602" y="2906713"/>
            <a:ext cx="874395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en-US" altLang="zh-CN" dirty="0"/>
              <a:t>‹#›</a:t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514350" y="1600206"/>
            <a:ext cx="454342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229225" y="1600206"/>
            <a:ext cx="454342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en-US" altLang="zh-CN" dirty="0"/>
              <a:t>‹#›</a:t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514350" y="1535113"/>
            <a:ext cx="454521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14350" y="2174875"/>
            <a:ext cx="454521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5225669" y="1535113"/>
            <a:ext cx="454699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5225669" y="2174875"/>
            <a:ext cx="454699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en-US" altLang="zh-CN" dirty="0"/>
              <a:t>‹#›</a:t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en-US" altLang="zh-CN" dirty="0"/>
              <a:t>‹#›</a:t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en-US" altLang="zh-CN" dirty="0"/>
              <a:t>‹#›</a:t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14355" y="273050"/>
            <a:ext cx="3384352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021931" y="273079"/>
            <a:ext cx="575071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514355" y="1435103"/>
            <a:ext cx="3384352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en-US" altLang="zh-CN" dirty="0"/>
              <a:t>‹#›</a:t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16324" y="4800600"/>
            <a:ext cx="6172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016324" y="612775"/>
            <a:ext cx="6172200" cy="4114800"/>
          </a:xfrm>
        </p:spPr>
        <p:txBody>
          <a:bodyPr vert="horz" wrap="square" lIns="91440" tIns="45720" rIns="91440" bIns="45720" numCol="1" rtlCol="0" anchor="t" anchorCtr="0" compatLnSpc="1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3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icon to add picture</a:t>
            </a:r>
            <a:endParaRPr kumimoji="0" lang="zh-CN" altLang="en-US" sz="3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016324" y="5367338"/>
            <a:ext cx="6172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en-US" altLang="zh-CN" dirty="0"/>
              <a:t>‹#›</a:t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en-US" altLang="zh-CN" dirty="0"/>
              <a:t>‹#›</a:t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458075" y="274667"/>
            <a:ext cx="2314575" cy="5851525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514350" y="274667"/>
            <a:ext cx="6772275" cy="5851525"/>
          </a:xfrm>
        </p:spPr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en-US" altLang="zh-CN" dirty="0"/>
              <a:t>‹#›</a:t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771525" y="2130460"/>
            <a:ext cx="8743950" cy="1470025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43050" y="3886200"/>
            <a:ext cx="72009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/>
              <a:t>Click to edit Master subtitle style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2"/>
          </p:nvPr>
        </p:nvSpPr>
        <p:spPr>
          <a:xfrm>
            <a:off x="514350" y="6356350"/>
            <a:ext cx="24003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3"/>
          </p:nvPr>
        </p:nvSpPr>
        <p:spPr>
          <a:xfrm>
            <a:off x="3514725" y="6356350"/>
            <a:ext cx="3257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defTabSz="457200">
              <a:defRPr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7372350" y="6356350"/>
            <a:ext cx="24003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/>
          <a:p>
            <a:pPr algn="r" defTabSz="457200"/>
            <a:fld id="{9A0DB2DC-4C9A-4742-B13C-FB6460FD3503}" type="slidenum">
              <a:rPr lang="zh-CN" altLang="en-US" dirty="0">
                <a:latin typeface="Calibri" panose="020F0502020204030204" pitchFamily="34" charset="0"/>
              </a:rPr>
              <a:t>‹#›</a:t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4350" y="1600203"/>
            <a:ext cx="454342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29225" y="1600203"/>
            <a:ext cx="454342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en-US" altLang="zh-CN" dirty="0"/>
              <a:t>‹#›</a:t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2"/>
          </p:nvPr>
        </p:nvSpPr>
        <p:spPr>
          <a:xfrm>
            <a:off x="514350" y="6356350"/>
            <a:ext cx="24003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3"/>
          </p:nvPr>
        </p:nvSpPr>
        <p:spPr>
          <a:xfrm>
            <a:off x="3514725" y="6356350"/>
            <a:ext cx="3257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defTabSz="457200">
              <a:defRPr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7372350" y="6356350"/>
            <a:ext cx="24003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/>
          <a:p>
            <a:pPr algn="r" defTabSz="457200"/>
            <a:fld id="{9A0DB2DC-4C9A-4742-B13C-FB6460FD3503}" type="slidenum">
              <a:rPr lang="zh-CN" altLang="en-US" dirty="0">
                <a:latin typeface="Calibri" panose="020F0502020204030204" pitchFamily="34" charset="0"/>
              </a:rPr>
              <a:t>‹#›</a:t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12602" y="4406935"/>
            <a:ext cx="874395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12602" y="2906713"/>
            <a:ext cx="874395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2"/>
          </p:nvPr>
        </p:nvSpPr>
        <p:spPr>
          <a:xfrm>
            <a:off x="514350" y="6356350"/>
            <a:ext cx="24003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3"/>
          </p:nvPr>
        </p:nvSpPr>
        <p:spPr>
          <a:xfrm>
            <a:off x="3514725" y="6356350"/>
            <a:ext cx="3257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defTabSz="457200">
              <a:defRPr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7372350" y="6356350"/>
            <a:ext cx="24003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/>
          <a:p>
            <a:pPr algn="r" defTabSz="457200"/>
            <a:fld id="{9A0DB2DC-4C9A-4742-B13C-FB6460FD3503}" type="slidenum">
              <a:rPr lang="zh-CN" altLang="en-US" dirty="0">
                <a:latin typeface="Calibri" panose="020F0502020204030204" pitchFamily="34" charset="0"/>
              </a:rPr>
              <a:t>‹#›</a:t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514350" y="1600206"/>
            <a:ext cx="454342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229225" y="1600206"/>
            <a:ext cx="454342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2"/>
          </p:nvPr>
        </p:nvSpPr>
        <p:spPr>
          <a:xfrm>
            <a:off x="514350" y="6356350"/>
            <a:ext cx="24003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3"/>
          </p:nvPr>
        </p:nvSpPr>
        <p:spPr>
          <a:xfrm>
            <a:off x="3514725" y="6356350"/>
            <a:ext cx="3257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defTabSz="457200">
              <a:defRPr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7372350" y="6356350"/>
            <a:ext cx="24003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/>
          <a:p>
            <a:pPr algn="r" defTabSz="457200"/>
            <a:fld id="{9A0DB2DC-4C9A-4742-B13C-FB6460FD3503}" type="slidenum">
              <a:rPr lang="zh-CN" altLang="en-US" dirty="0">
                <a:latin typeface="Calibri" panose="020F0502020204030204" pitchFamily="34" charset="0"/>
              </a:rPr>
              <a:t>‹#›</a:t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514350" y="1535113"/>
            <a:ext cx="454521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14350" y="2174875"/>
            <a:ext cx="454521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5225673" y="1535113"/>
            <a:ext cx="454699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5225673" y="2174875"/>
            <a:ext cx="454699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2"/>
          </p:nvPr>
        </p:nvSpPr>
        <p:spPr>
          <a:xfrm>
            <a:off x="514350" y="6356350"/>
            <a:ext cx="24003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3"/>
          </p:nvPr>
        </p:nvSpPr>
        <p:spPr>
          <a:xfrm>
            <a:off x="3514725" y="6356350"/>
            <a:ext cx="3257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defTabSz="457200">
              <a:defRPr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4"/>
          </p:nvPr>
        </p:nvSpPr>
        <p:spPr>
          <a:xfrm>
            <a:off x="7372350" y="6356350"/>
            <a:ext cx="24003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/>
          <a:p>
            <a:pPr algn="r" defTabSz="457200"/>
            <a:fld id="{9A0DB2DC-4C9A-4742-B13C-FB6460FD3503}" type="slidenum">
              <a:rPr lang="zh-CN" altLang="en-US" dirty="0">
                <a:latin typeface="Calibri" panose="020F0502020204030204" pitchFamily="34" charset="0"/>
              </a:rPr>
              <a:t>‹#›</a:t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2"/>
          </p:nvPr>
        </p:nvSpPr>
        <p:spPr>
          <a:xfrm>
            <a:off x="514350" y="6356350"/>
            <a:ext cx="24003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3"/>
          </p:nvPr>
        </p:nvSpPr>
        <p:spPr>
          <a:xfrm>
            <a:off x="3514725" y="6356350"/>
            <a:ext cx="3257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defTabSz="457200">
              <a:defRPr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7372350" y="6356350"/>
            <a:ext cx="24003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/>
          <a:p>
            <a:pPr algn="r" defTabSz="457200"/>
            <a:fld id="{9A0DB2DC-4C9A-4742-B13C-FB6460FD3503}" type="slidenum">
              <a:rPr lang="zh-CN" altLang="en-US" dirty="0">
                <a:latin typeface="Calibri" panose="020F0502020204030204" pitchFamily="34" charset="0"/>
              </a:rPr>
              <a:t>‹#›</a:t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占位符 3"/>
          <p:cNvSpPr>
            <a:spLocks noGrp="1"/>
          </p:cNvSpPr>
          <p:nvPr>
            <p:ph type="dt" sz="half" idx="2"/>
          </p:nvPr>
        </p:nvSpPr>
        <p:spPr>
          <a:xfrm>
            <a:off x="514350" y="6356350"/>
            <a:ext cx="24003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3"/>
          </p:nvPr>
        </p:nvSpPr>
        <p:spPr>
          <a:xfrm>
            <a:off x="3514725" y="6356350"/>
            <a:ext cx="3257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defTabSz="457200">
              <a:defRPr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7372350" y="6356350"/>
            <a:ext cx="24003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/>
          <a:p>
            <a:pPr algn="r" defTabSz="457200"/>
            <a:fld id="{9A0DB2DC-4C9A-4742-B13C-FB6460FD3503}" type="slidenum">
              <a:rPr lang="zh-CN" altLang="en-US" dirty="0">
                <a:latin typeface="Calibri" panose="020F0502020204030204" pitchFamily="34" charset="0"/>
              </a:rPr>
              <a:t>‹#›</a:t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14355" y="273050"/>
            <a:ext cx="3384352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021931" y="273085"/>
            <a:ext cx="575071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514355" y="1435103"/>
            <a:ext cx="3384352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2"/>
          </p:nvPr>
        </p:nvSpPr>
        <p:spPr>
          <a:xfrm>
            <a:off x="514350" y="6356350"/>
            <a:ext cx="24003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3"/>
          </p:nvPr>
        </p:nvSpPr>
        <p:spPr>
          <a:xfrm>
            <a:off x="3514725" y="6356350"/>
            <a:ext cx="3257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defTabSz="457200">
              <a:defRPr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7372350" y="6356350"/>
            <a:ext cx="24003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/>
          <a:p>
            <a:pPr algn="r" defTabSz="457200"/>
            <a:fld id="{9A0DB2DC-4C9A-4742-B13C-FB6460FD3503}" type="slidenum">
              <a:rPr lang="zh-CN" altLang="en-US" dirty="0">
                <a:latin typeface="Calibri" panose="020F0502020204030204" pitchFamily="34" charset="0"/>
              </a:rPr>
              <a:t>‹#›</a:t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16324" y="4800600"/>
            <a:ext cx="6172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016324" y="612775"/>
            <a:ext cx="6172200" cy="4114800"/>
          </a:xfrm>
        </p:spPr>
        <p:txBody>
          <a:bodyPr vert="horz" wrap="square" lIns="91440" tIns="45720" rIns="91440" bIns="45720" numCol="1" rtlCol="0" anchor="t" anchorCtr="0" compatLnSpc="1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3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宋体" panose="02010600030101010101" pitchFamily="2" charset="-122"/>
              </a:rPr>
              <a:t>Click icon to add picture</a:t>
            </a:r>
            <a:endParaRPr kumimoji="0" lang="zh-CN" altLang="en-US" sz="3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016324" y="5367338"/>
            <a:ext cx="6172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2"/>
          </p:nvPr>
        </p:nvSpPr>
        <p:spPr>
          <a:xfrm>
            <a:off x="514350" y="6356350"/>
            <a:ext cx="24003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3"/>
          </p:nvPr>
        </p:nvSpPr>
        <p:spPr>
          <a:xfrm>
            <a:off x="3514725" y="6356350"/>
            <a:ext cx="3257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defTabSz="457200">
              <a:defRPr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7372350" y="6356350"/>
            <a:ext cx="24003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/>
          <a:p>
            <a:pPr algn="r" defTabSz="457200"/>
            <a:fld id="{9A0DB2DC-4C9A-4742-B13C-FB6460FD3503}" type="slidenum">
              <a:rPr lang="zh-CN" altLang="en-US" dirty="0">
                <a:latin typeface="Calibri" panose="020F0502020204030204" pitchFamily="34" charset="0"/>
              </a:rPr>
              <a:t>‹#›</a:t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2"/>
          </p:nvPr>
        </p:nvSpPr>
        <p:spPr>
          <a:xfrm>
            <a:off x="514350" y="6356350"/>
            <a:ext cx="24003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3"/>
          </p:nvPr>
        </p:nvSpPr>
        <p:spPr>
          <a:xfrm>
            <a:off x="3514725" y="6356350"/>
            <a:ext cx="3257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defTabSz="457200">
              <a:defRPr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7372350" y="6356350"/>
            <a:ext cx="24003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/>
          <a:p>
            <a:pPr algn="r" defTabSz="457200"/>
            <a:fld id="{9A0DB2DC-4C9A-4742-B13C-FB6460FD3503}" type="slidenum">
              <a:rPr lang="zh-CN" altLang="en-US" dirty="0">
                <a:latin typeface="Calibri" panose="020F0502020204030204" pitchFamily="34" charset="0"/>
              </a:rPr>
              <a:t>‹#›</a:t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458075" y="274673"/>
            <a:ext cx="2314575" cy="5851525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514350" y="274673"/>
            <a:ext cx="6772275" cy="5851525"/>
          </a:xfrm>
        </p:spPr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2"/>
          </p:nvPr>
        </p:nvSpPr>
        <p:spPr>
          <a:xfrm>
            <a:off x="514350" y="6356350"/>
            <a:ext cx="24003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3"/>
          </p:nvPr>
        </p:nvSpPr>
        <p:spPr>
          <a:xfrm>
            <a:off x="3514725" y="6356350"/>
            <a:ext cx="3257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defTabSz="457200">
              <a:defRPr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7372350" y="6356350"/>
            <a:ext cx="24003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/>
          <a:p>
            <a:pPr algn="r" defTabSz="457200"/>
            <a:fld id="{9A0DB2DC-4C9A-4742-B13C-FB6460FD3503}" type="slidenum">
              <a:rPr lang="zh-CN" altLang="en-US" dirty="0">
                <a:latin typeface="Calibri" panose="020F0502020204030204" pitchFamily="34" charset="0"/>
              </a:rPr>
              <a:t>‹#›</a:t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4350" y="1535113"/>
            <a:ext cx="454521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350" y="2174875"/>
            <a:ext cx="454521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225655" y="1535113"/>
            <a:ext cx="454699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225655" y="2174875"/>
            <a:ext cx="454699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en-US" altLang="zh-CN" dirty="0"/>
              <a:t>‹#›</a:t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771525" y="2130466"/>
            <a:ext cx="8743950" cy="1470025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43050" y="3886200"/>
            <a:ext cx="72009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/>
              <a:t>Click to edit Master subtitle style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en-US" altLang="zh-CN" dirty="0"/>
              <a:t>‹#›</a:t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en-US" altLang="zh-CN" dirty="0"/>
              <a:t>‹#›</a:t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12602" y="4406941"/>
            <a:ext cx="874395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12602" y="2906713"/>
            <a:ext cx="874395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en-US" altLang="zh-CN" dirty="0"/>
              <a:t>‹#›</a:t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514350" y="1600206"/>
            <a:ext cx="454342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229225" y="1600206"/>
            <a:ext cx="454342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en-US" altLang="zh-CN" dirty="0"/>
              <a:t>‹#›</a:t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514350" y="1535113"/>
            <a:ext cx="454521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14350" y="2174875"/>
            <a:ext cx="454521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5225676" y="1535113"/>
            <a:ext cx="454699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5225676" y="2174875"/>
            <a:ext cx="454699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en-US" altLang="zh-CN" dirty="0"/>
              <a:t>‹#›</a:t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en-US" altLang="zh-CN" dirty="0"/>
              <a:t>‹#›</a:t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en-US" altLang="zh-CN" dirty="0"/>
              <a:t>‹#›</a:t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14355" y="273050"/>
            <a:ext cx="3384352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021931" y="273091"/>
            <a:ext cx="575071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514355" y="1435103"/>
            <a:ext cx="3384352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en-US" altLang="zh-CN" dirty="0"/>
              <a:t>‹#›</a:t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16324" y="4800600"/>
            <a:ext cx="6172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016324" y="612775"/>
            <a:ext cx="6172200" cy="4114800"/>
          </a:xfrm>
        </p:spPr>
        <p:txBody>
          <a:bodyPr vert="horz" wrap="square" lIns="91440" tIns="45720" rIns="91440" bIns="45720" numCol="1" rtlCol="0" anchor="t" anchorCtr="0" compatLnSpc="1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3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icon to add picture</a:t>
            </a:r>
            <a:endParaRPr kumimoji="0" lang="zh-CN" altLang="en-US" sz="3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016324" y="5367338"/>
            <a:ext cx="6172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en-US" altLang="zh-CN" dirty="0"/>
              <a:t>‹#›</a:t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en-US" altLang="zh-CN" dirty="0"/>
              <a:t>‹#›</a:t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en-US" altLang="zh-CN" dirty="0"/>
              <a:t>‹#›</a:t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458075" y="274679"/>
            <a:ext cx="2314575" cy="5851525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514350" y="274679"/>
            <a:ext cx="6772275" cy="5851525"/>
          </a:xfrm>
        </p:spPr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en-US" altLang="zh-CN" dirty="0"/>
              <a:t>‹#›</a:t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771525" y="2130472"/>
            <a:ext cx="8743950" cy="1470025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43050" y="3886200"/>
            <a:ext cx="72009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/>
              <a:t>Click to edit Master subtitle style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2"/>
          </p:nvPr>
        </p:nvSpPr>
        <p:spPr>
          <a:xfrm>
            <a:off x="514350" y="6356350"/>
            <a:ext cx="24003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3"/>
          </p:nvPr>
        </p:nvSpPr>
        <p:spPr>
          <a:xfrm>
            <a:off x="3514725" y="6356350"/>
            <a:ext cx="3257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defTabSz="457200">
              <a:defRPr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7372350" y="6356350"/>
            <a:ext cx="24003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/>
          <a:p>
            <a:pPr algn="r" defTabSz="457200"/>
            <a:fld id="{9A0DB2DC-4C9A-4742-B13C-FB6460FD3503}" type="slidenum">
              <a:rPr lang="zh-CN" altLang="en-US" dirty="0">
                <a:latin typeface="Calibri" panose="020F0502020204030204" pitchFamily="34" charset="0"/>
              </a:rPr>
              <a:t>‹#›</a:t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2"/>
          </p:nvPr>
        </p:nvSpPr>
        <p:spPr>
          <a:xfrm>
            <a:off x="514350" y="6356350"/>
            <a:ext cx="24003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3"/>
          </p:nvPr>
        </p:nvSpPr>
        <p:spPr>
          <a:xfrm>
            <a:off x="3514725" y="6356350"/>
            <a:ext cx="3257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defTabSz="457200">
              <a:defRPr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7372350" y="6356350"/>
            <a:ext cx="24003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/>
          <a:p>
            <a:pPr algn="r" defTabSz="457200"/>
            <a:fld id="{9A0DB2DC-4C9A-4742-B13C-FB6460FD3503}" type="slidenum">
              <a:rPr lang="zh-CN" altLang="en-US" dirty="0">
                <a:latin typeface="Calibri" panose="020F0502020204030204" pitchFamily="34" charset="0"/>
              </a:rPr>
              <a:t>‹#›</a:t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12602" y="4406947"/>
            <a:ext cx="874395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12602" y="2906713"/>
            <a:ext cx="874395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2"/>
          </p:nvPr>
        </p:nvSpPr>
        <p:spPr>
          <a:xfrm>
            <a:off x="514350" y="6356350"/>
            <a:ext cx="24003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3"/>
          </p:nvPr>
        </p:nvSpPr>
        <p:spPr>
          <a:xfrm>
            <a:off x="3514725" y="6356350"/>
            <a:ext cx="3257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defTabSz="457200">
              <a:defRPr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7372350" y="6356350"/>
            <a:ext cx="24003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/>
          <a:p>
            <a:pPr algn="r" defTabSz="457200"/>
            <a:fld id="{9A0DB2DC-4C9A-4742-B13C-FB6460FD3503}" type="slidenum">
              <a:rPr lang="zh-CN" altLang="en-US" dirty="0">
                <a:latin typeface="Calibri" panose="020F0502020204030204" pitchFamily="34" charset="0"/>
              </a:rPr>
              <a:t>‹#›</a:t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514350" y="1600206"/>
            <a:ext cx="454342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229225" y="1600206"/>
            <a:ext cx="454342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2"/>
          </p:nvPr>
        </p:nvSpPr>
        <p:spPr>
          <a:xfrm>
            <a:off x="514350" y="6356350"/>
            <a:ext cx="24003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3"/>
          </p:nvPr>
        </p:nvSpPr>
        <p:spPr>
          <a:xfrm>
            <a:off x="3514725" y="6356350"/>
            <a:ext cx="3257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defTabSz="457200">
              <a:defRPr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7372350" y="6356350"/>
            <a:ext cx="24003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/>
          <a:p>
            <a:pPr algn="r" defTabSz="457200"/>
            <a:fld id="{9A0DB2DC-4C9A-4742-B13C-FB6460FD3503}" type="slidenum">
              <a:rPr lang="zh-CN" altLang="en-US" dirty="0">
                <a:latin typeface="Calibri" panose="020F0502020204030204" pitchFamily="34" charset="0"/>
              </a:rPr>
              <a:t>‹#›</a:t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514350" y="1535113"/>
            <a:ext cx="454521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14350" y="2174875"/>
            <a:ext cx="454521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5225680" y="1535113"/>
            <a:ext cx="454699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5225680" y="2174875"/>
            <a:ext cx="454699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2"/>
          </p:nvPr>
        </p:nvSpPr>
        <p:spPr>
          <a:xfrm>
            <a:off x="514350" y="6356350"/>
            <a:ext cx="24003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3"/>
          </p:nvPr>
        </p:nvSpPr>
        <p:spPr>
          <a:xfrm>
            <a:off x="3514725" y="6356350"/>
            <a:ext cx="3257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defTabSz="457200">
              <a:defRPr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4"/>
          </p:nvPr>
        </p:nvSpPr>
        <p:spPr>
          <a:xfrm>
            <a:off x="7372350" y="6356350"/>
            <a:ext cx="24003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/>
          <a:p>
            <a:pPr algn="r" defTabSz="457200"/>
            <a:fld id="{9A0DB2DC-4C9A-4742-B13C-FB6460FD3503}" type="slidenum">
              <a:rPr lang="zh-CN" altLang="en-US" dirty="0">
                <a:latin typeface="Calibri" panose="020F0502020204030204" pitchFamily="34" charset="0"/>
              </a:rPr>
              <a:t>‹#›</a:t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2"/>
          </p:nvPr>
        </p:nvSpPr>
        <p:spPr>
          <a:xfrm>
            <a:off x="514350" y="6356350"/>
            <a:ext cx="24003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3"/>
          </p:nvPr>
        </p:nvSpPr>
        <p:spPr>
          <a:xfrm>
            <a:off x="3514725" y="6356350"/>
            <a:ext cx="3257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defTabSz="457200">
              <a:defRPr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7372350" y="6356350"/>
            <a:ext cx="24003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/>
          <a:p>
            <a:pPr algn="r" defTabSz="457200"/>
            <a:fld id="{9A0DB2DC-4C9A-4742-B13C-FB6460FD3503}" type="slidenum">
              <a:rPr lang="zh-CN" altLang="en-US" dirty="0">
                <a:latin typeface="Calibri" panose="020F0502020204030204" pitchFamily="34" charset="0"/>
              </a:rPr>
              <a:t>‹#›</a:t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占位符 3"/>
          <p:cNvSpPr>
            <a:spLocks noGrp="1"/>
          </p:cNvSpPr>
          <p:nvPr>
            <p:ph type="dt" sz="half" idx="2"/>
          </p:nvPr>
        </p:nvSpPr>
        <p:spPr>
          <a:xfrm>
            <a:off x="514350" y="6356350"/>
            <a:ext cx="24003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3"/>
          </p:nvPr>
        </p:nvSpPr>
        <p:spPr>
          <a:xfrm>
            <a:off x="3514725" y="6356350"/>
            <a:ext cx="3257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defTabSz="457200">
              <a:defRPr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7372350" y="6356350"/>
            <a:ext cx="24003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/>
          <a:p>
            <a:pPr algn="r" defTabSz="457200"/>
            <a:fld id="{9A0DB2DC-4C9A-4742-B13C-FB6460FD3503}" type="slidenum">
              <a:rPr lang="zh-CN" altLang="en-US" dirty="0">
                <a:latin typeface="Calibri" panose="020F0502020204030204" pitchFamily="34" charset="0"/>
              </a:rPr>
              <a:t>‹#›</a:t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14355" y="273050"/>
            <a:ext cx="3384352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021931" y="273097"/>
            <a:ext cx="575071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514355" y="1435103"/>
            <a:ext cx="3384352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2"/>
          </p:nvPr>
        </p:nvSpPr>
        <p:spPr>
          <a:xfrm>
            <a:off x="514350" y="6356350"/>
            <a:ext cx="24003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3"/>
          </p:nvPr>
        </p:nvSpPr>
        <p:spPr>
          <a:xfrm>
            <a:off x="3514725" y="6356350"/>
            <a:ext cx="3257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defTabSz="457200">
              <a:defRPr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7372350" y="6356350"/>
            <a:ext cx="24003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/>
          <a:p>
            <a:pPr algn="r" defTabSz="457200"/>
            <a:fld id="{9A0DB2DC-4C9A-4742-B13C-FB6460FD3503}" type="slidenum">
              <a:rPr lang="zh-CN" altLang="en-US" dirty="0">
                <a:latin typeface="Calibri" panose="020F0502020204030204" pitchFamily="34" charset="0"/>
              </a:rPr>
              <a:t>‹#›</a:t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16324" y="4800600"/>
            <a:ext cx="6172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016324" y="612775"/>
            <a:ext cx="6172200" cy="4114800"/>
          </a:xfrm>
        </p:spPr>
        <p:txBody>
          <a:bodyPr vert="horz" wrap="square" lIns="91440" tIns="45720" rIns="91440" bIns="45720" numCol="1" rtlCol="0" anchor="t" anchorCtr="0" compatLnSpc="1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3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宋体" panose="02010600030101010101" pitchFamily="2" charset="-122"/>
              </a:rPr>
              <a:t>Click icon to add picture</a:t>
            </a:r>
            <a:endParaRPr kumimoji="0" lang="zh-CN" altLang="en-US" sz="3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016324" y="5367338"/>
            <a:ext cx="6172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2"/>
          </p:nvPr>
        </p:nvSpPr>
        <p:spPr>
          <a:xfrm>
            <a:off x="514350" y="6356350"/>
            <a:ext cx="24003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3"/>
          </p:nvPr>
        </p:nvSpPr>
        <p:spPr>
          <a:xfrm>
            <a:off x="3514725" y="6356350"/>
            <a:ext cx="3257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defTabSz="457200">
              <a:defRPr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7372350" y="6356350"/>
            <a:ext cx="24003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/>
          <a:p>
            <a:pPr algn="r" defTabSz="457200"/>
            <a:fld id="{9A0DB2DC-4C9A-4742-B13C-FB6460FD3503}" type="slidenum">
              <a:rPr lang="zh-CN" altLang="en-US" dirty="0">
                <a:latin typeface="Calibri" panose="020F0502020204030204" pitchFamily="34" charset="0"/>
              </a:rPr>
              <a:t>‹#›</a:t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en-US" altLang="zh-CN" dirty="0"/>
              <a:t>‹#›</a:t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2"/>
          </p:nvPr>
        </p:nvSpPr>
        <p:spPr>
          <a:xfrm>
            <a:off x="514350" y="6356350"/>
            <a:ext cx="24003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3"/>
          </p:nvPr>
        </p:nvSpPr>
        <p:spPr>
          <a:xfrm>
            <a:off x="3514725" y="6356350"/>
            <a:ext cx="3257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defTabSz="457200">
              <a:defRPr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7372350" y="6356350"/>
            <a:ext cx="24003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/>
          <a:p>
            <a:pPr algn="r" defTabSz="457200"/>
            <a:fld id="{9A0DB2DC-4C9A-4742-B13C-FB6460FD3503}" type="slidenum">
              <a:rPr lang="zh-CN" altLang="en-US" dirty="0">
                <a:latin typeface="Calibri" panose="020F0502020204030204" pitchFamily="34" charset="0"/>
              </a:rPr>
              <a:t>‹#›</a:t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458075" y="274685"/>
            <a:ext cx="2314575" cy="5851525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514350" y="274685"/>
            <a:ext cx="6772275" cy="5851525"/>
          </a:xfrm>
        </p:spPr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2"/>
          </p:nvPr>
        </p:nvSpPr>
        <p:spPr>
          <a:xfrm>
            <a:off x="514350" y="6356350"/>
            <a:ext cx="24003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3"/>
          </p:nvPr>
        </p:nvSpPr>
        <p:spPr>
          <a:xfrm>
            <a:off x="3514725" y="6356350"/>
            <a:ext cx="3257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defTabSz="457200">
              <a:defRPr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7372350" y="6356350"/>
            <a:ext cx="24003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/>
          <a:p>
            <a:pPr algn="r" defTabSz="457200"/>
            <a:fld id="{9A0DB2DC-4C9A-4742-B13C-FB6460FD3503}" type="slidenum">
              <a:rPr lang="zh-CN" altLang="en-US" dirty="0">
                <a:latin typeface="Calibri" panose="020F0502020204030204" pitchFamily="34" charset="0"/>
              </a:rPr>
              <a:t>‹#›</a:t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771525" y="2130458"/>
            <a:ext cx="8743950" cy="1470025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43050" y="3886200"/>
            <a:ext cx="72009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/>
              <a:t>Click to edit Master subtitle style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2"/>
          </p:nvPr>
        </p:nvSpPr>
        <p:spPr>
          <a:xfrm>
            <a:off x="514350" y="6356350"/>
            <a:ext cx="24003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ctr" defTabSz="457200" fontAlgn="auto">
              <a:spcBef>
                <a:spcPts val="0"/>
              </a:spcBef>
              <a:spcAft>
                <a:spcPts val="0"/>
              </a:spcAft>
              <a:defRPr kumimoji="1"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D85E156-5C43-4E77-B946-6D78DE35ADE9}" type="datetime1">
              <a:rPr kumimoji="1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2020/11/12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3"/>
          </p:nvPr>
        </p:nvSpPr>
        <p:spPr>
          <a:xfrm>
            <a:off x="3514725" y="6356350"/>
            <a:ext cx="3257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defTabSz="457200">
              <a:defRPr kumimoji="1"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7372350" y="6356350"/>
            <a:ext cx="24003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/>
          <a:p>
            <a:pPr algn="r" defTabSz="457200"/>
            <a:fld id="{9A0DB2DC-4C9A-4742-B13C-FB6460FD3503}" type="slidenum">
              <a:rPr lang="zh-CN" altLang="en-US" dirty="0">
                <a:latin typeface="Calibri" panose="020F0502020204030204" pitchFamily="34" charset="0"/>
              </a:rPr>
              <a:t>‹#›</a:t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7" name="页脚占位符 4"/>
          <p:cNvSpPr>
            <a:spLocks noGrp="1"/>
          </p:cNvSpPr>
          <p:nvPr>
            <p:ph type="ftr" sz="quarter" idx="3"/>
          </p:nvPr>
        </p:nvSpPr>
        <p:spPr>
          <a:xfrm>
            <a:off x="3514725" y="6356350"/>
            <a:ext cx="3257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defTabSz="457200">
              <a:defRPr kumimoji="1"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58738" y="6356350"/>
            <a:ext cx="911225" cy="349250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/>
          <a:p>
            <a:pPr algn="r" defTabSz="457200"/>
            <a:fld id="{9A0DB2DC-4C9A-4742-B13C-FB6460FD3503}" type="slidenum">
              <a:rPr lang="zh-CN" altLang="en-US" sz="2800" b="1" dirty="0">
                <a:latin typeface="Calibri" panose="020F0502020204030204" pitchFamily="34" charset="0"/>
              </a:rPr>
              <a:t>‹#›</a:t>
            </a:fld>
            <a:endParaRPr lang="zh-CN" altLang="en-US" sz="2800" b="1" dirty="0">
              <a:latin typeface="Calibri" panose="020F0502020204030204" pitchFamily="34" charset="0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74DC4412-EE9F-4CC4-92F3-5E8A46A2A95A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2020/11/12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12602" y="4406933"/>
            <a:ext cx="874395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12602" y="2906713"/>
            <a:ext cx="874395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2"/>
          </p:nvPr>
        </p:nvSpPr>
        <p:spPr>
          <a:xfrm>
            <a:off x="514350" y="6356350"/>
            <a:ext cx="24003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ctr" defTabSz="457200" fontAlgn="auto">
              <a:spcBef>
                <a:spcPts val="0"/>
              </a:spcBef>
              <a:spcAft>
                <a:spcPts val="0"/>
              </a:spcAft>
              <a:defRPr kumimoji="1"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7CDC11D-4244-4DC7-8CB2-97C984EACCE2}" type="datetime1">
              <a:rPr kumimoji="1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2020/11/12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3"/>
          </p:nvPr>
        </p:nvSpPr>
        <p:spPr>
          <a:xfrm>
            <a:off x="3514725" y="6356350"/>
            <a:ext cx="3257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defTabSz="457200">
              <a:defRPr kumimoji="1"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7372350" y="6356350"/>
            <a:ext cx="24003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/>
          <a:p>
            <a:pPr algn="r" defTabSz="457200"/>
            <a:fld id="{9A0DB2DC-4C9A-4742-B13C-FB6460FD3503}" type="slidenum">
              <a:rPr lang="zh-CN" altLang="en-US" dirty="0">
                <a:latin typeface="Calibri" panose="020F0502020204030204" pitchFamily="34" charset="0"/>
              </a:rPr>
              <a:t>‹#›</a:t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514350" y="1600206"/>
            <a:ext cx="454342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229225" y="1600206"/>
            <a:ext cx="454342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2"/>
          </p:nvPr>
        </p:nvSpPr>
        <p:spPr>
          <a:xfrm>
            <a:off x="514350" y="6356350"/>
            <a:ext cx="24003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ctr" defTabSz="457200" fontAlgn="auto">
              <a:spcBef>
                <a:spcPts val="0"/>
              </a:spcBef>
              <a:spcAft>
                <a:spcPts val="0"/>
              </a:spcAft>
              <a:defRPr kumimoji="1"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6014A6F-7F6A-4C99-930E-05013778B654}" type="datetime1">
              <a:rPr kumimoji="1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2020/11/12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3"/>
          </p:nvPr>
        </p:nvSpPr>
        <p:spPr>
          <a:xfrm>
            <a:off x="3514725" y="6356350"/>
            <a:ext cx="3257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defTabSz="457200">
              <a:defRPr kumimoji="1"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7372350" y="6356350"/>
            <a:ext cx="24003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/>
          <a:p>
            <a:pPr algn="r" defTabSz="457200"/>
            <a:fld id="{9A0DB2DC-4C9A-4742-B13C-FB6460FD3503}" type="slidenum">
              <a:rPr lang="zh-CN" altLang="en-US" dirty="0">
                <a:latin typeface="Calibri" panose="020F0502020204030204" pitchFamily="34" charset="0"/>
              </a:rPr>
              <a:t>‹#›</a:t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514350" y="1535113"/>
            <a:ext cx="454521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14350" y="2174875"/>
            <a:ext cx="454521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5225672" y="1535113"/>
            <a:ext cx="454699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5225672" y="2174875"/>
            <a:ext cx="454699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2"/>
          </p:nvPr>
        </p:nvSpPr>
        <p:spPr>
          <a:xfrm>
            <a:off x="514350" y="6356350"/>
            <a:ext cx="24003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ctr" defTabSz="457200" fontAlgn="auto">
              <a:spcBef>
                <a:spcPts val="0"/>
              </a:spcBef>
              <a:spcAft>
                <a:spcPts val="0"/>
              </a:spcAft>
              <a:defRPr kumimoji="1"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E42FBA8-C587-42CD-B4F5-BEA399DCEB79}" type="datetime1">
              <a:rPr kumimoji="1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2020/11/12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3"/>
          </p:nvPr>
        </p:nvSpPr>
        <p:spPr>
          <a:xfrm>
            <a:off x="3514725" y="6356350"/>
            <a:ext cx="3257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defTabSz="457200">
              <a:defRPr kumimoji="1"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4"/>
          </p:nvPr>
        </p:nvSpPr>
        <p:spPr>
          <a:xfrm>
            <a:off x="7372350" y="6356350"/>
            <a:ext cx="24003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/>
          <a:p>
            <a:pPr algn="r" defTabSz="457200"/>
            <a:fld id="{9A0DB2DC-4C9A-4742-B13C-FB6460FD3503}" type="slidenum">
              <a:rPr lang="zh-CN" altLang="en-US" dirty="0">
                <a:latin typeface="Calibri" panose="020F0502020204030204" pitchFamily="34" charset="0"/>
              </a:rPr>
              <a:t>‹#›</a:t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2"/>
          </p:nvPr>
        </p:nvSpPr>
        <p:spPr>
          <a:xfrm>
            <a:off x="514350" y="6356350"/>
            <a:ext cx="24003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ctr" defTabSz="457200" fontAlgn="auto">
              <a:spcBef>
                <a:spcPts val="0"/>
              </a:spcBef>
              <a:spcAft>
                <a:spcPts val="0"/>
              </a:spcAft>
              <a:defRPr kumimoji="1"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2BA1B47-7191-48AC-B2A8-B80D7080B511}" type="datetime1">
              <a:rPr kumimoji="1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2020/11/12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3"/>
          </p:nvPr>
        </p:nvSpPr>
        <p:spPr>
          <a:xfrm>
            <a:off x="3514725" y="6356350"/>
            <a:ext cx="3257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defTabSz="457200">
              <a:defRPr kumimoji="1"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7372350" y="6356350"/>
            <a:ext cx="24003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/>
          <a:p>
            <a:pPr algn="r" defTabSz="457200"/>
            <a:fld id="{9A0DB2DC-4C9A-4742-B13C-FB6460FD3503}" type="slidenum">
              <a:rPr lang="zh-CN" altLang="en-US" dirty="0">
                <a:latin typeface="Calibri" panose="020F0502020204030204" pitchFamily="34" charset="0"/>
              </a:rPr>
              <a:t>‹#›</a:t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占位符 3"/>
          <p:cNvSpPr>
            <a:spLocks noGrp="1"/>
          </p:cNvSpPr>
          <p:nvPr>
            <p:ph type="dt" sz="half" idx="2"/>
          </p:nvPr>
        </p:nvSpPr>
        <p:spPr>
          <a:xfrm>
            <a:off x="514350" y="6356350"/>
            <a:ext cx="24003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ctr" defTabSz="457200" fontAlgn="auto">
              <a:spcBef>
                <a:spcPts val="0"/>
              </a:spcBef>
              <a:spcAft>
                <a:spcPts val="0"/>
              </a:spcAft>
              <a:defRPr kumimoji="1"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AC532CD-98C3-4952-AAB3-FBCDFF762D1E}" type="datetime1">
              <a:rPr kumimoji="1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2020/11/12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3"/>
          </p:nvPr>
        </p:nvSpPr>
        <p:spPr>
          <a:xfrm>
            <a:off x="3514725" y="6356350"/>
            <a:ext cx="3257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defTabSz="457200">
              <a:defRPr kumimoji="1"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7372350" y="6356350"/>
            <a:ext cx="24003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/>
          <a:p>
            <a:pPr algn="r" defTabSz="457200"/>
            <a:fld id="{9A0DB2DC-4C9A-4742-B13C-FB6460FD3503}" type="slidenum">
              <a:rPr lang="zh-CN" altLang="en-US" dirty="0">
                <a:latin typeface="Calibri" panose="020F0502020204030204" pitchFamily="34" charset="0"/>
              </a:rPr>
              <a:t>‹#›</a:t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14355" y="273050"/>
            <a:ext cx="3384352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021931" y="273083"/>
            <a:ext cx="575071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514355" y="1435103"/>
            <a:ext cx="3384352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2"/>
          </p:nvPr>
        </p:nvSpPr>
        <p:spPr>
          <a:xfrm>
            <a:off x="514350" y="6356350"/>
            <a:ext cx="24003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ctr" defTabSz="457200" fontAlgn="auto">
              <a:spcBef>
                <a:spcPts val="0"/>
              </a:spcBef>
              <a:spcAft>
                <a:spcPts val="0"/>
              </a:spcAft>
              <a:defRPr kumimoji="1"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D813C15-49C2-422E-A2D3-A81EB316DFC2}" type="datetime1">
              <a:rPr kumimoji="1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2020/11/12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3"/>
          </p:nvPr>
        </p:nvSpPr>
        <p:spPr>
          <a:xfrm>
            <a:off x="3514725" y="6356350"/>
            <a:ext cx="3257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defTabSz="457200">
              <a:defRPr kumimoji="1"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7372350" y="6356350"/>
            <a:ext cx="24003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/>
          <a:p>
            <a:pPr algn="r" defTabSz="457200"/>
            <a:fld id="{9A0DB2DC-4C9A-4742-B13C-FB6460FD3503}" type="slidenum">
              <a:rPr lang="zh-CN" altLang="en-US" dirty="0">
                <a:latin typeface="Calibri" panose="020F0502020204030204" pitchFamily="34" charset="0"/>
              </a:rPr>
              <a:t>‹#›</a:t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2" y="273050"/>
            <a:ext cx="3384352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21931" y="273053"/>
            <a:ext cx="575071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4352" y="1435103"/>
            <a:ext cx="3384352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en-US" altLang="zh-CN" dirty="0"/>
              <a:t>‹#›</a:t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16324" y="4800600"/>
            <a:ext cx="6172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016324" y="612775"/>
            <a:ext cx="6172200" cy="4114800"/>
          </a:xfrm>
        </p:spPr>
        <p:txBody>
          <a:bodyPr vert="horz" wrap="square" lIns="91440" tIns="45720" rIns="91440" bIns="45720" numCol="1" rtlCol="0" anchor="t" anchorCtr="0" compatLnSpc="1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3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宋体" panose="02010600030101010101" pitchFamily="2" charset="-122"/>
              </a:rPr>
              <a:t>Click icon to add picture</a:t>
            </a:r>
            <a:endParaRPr kumimoji="0" lang="zh-CN" altLang="en-US" sz="3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016324" y="5367338"/>
            <a:ext cx="6172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2"/>
          </p:nvPr>
        </p:nvSpPr>
        <p:spPr>
          <a:xfrm>
            <a:off x="514350" y="6356350"/>
            <a:ext cx="24003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ctr" defTabSz="457200" fontAlgn="auto">
              <a:spcBef>
                <a:spcPts val="0"/>
              </a:spcBef>
              <a:spcAft>
                <a:spcPts val="0"/>
              </a:spcAft>
              <a:defRPr kumimoji="1"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1D858FDA-DBF9-43C2-9B09-30097CBD3B36}" type="datetime1">
              <a:rPr kumimoji="1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2020/11/12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3"/>
          </p:nvPr>
        </p:nvSpPr>
        <p:spPr>
          <a:xfrm>
            <a:off x="3514725" y="6356350"/>
            <a:ext cx="3257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defTabSz="457200">
              <a:defRPr kumimoji="1"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7372350" y="6356350"/>
            <a:ext cx="24003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/>
          <a:p>
            <a:pPr algn="r" defTabSz="457200"/>
            <a:fld id="{9A0DB2DC-4C9A-4742-B13C-FB6460FD3503}" type="slidenum">
              <a:rPr lang="zh-CN" altLang="en-US" dirty="0">
                <a:latin typeface="Calibri" panose="020F0502020204030204" pitchFamily="34" charset="0"/>
              </a:rPr>
              <a:t>‹#›</a:t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2"/>
          </p:nvPr>
        </p:nvSpPr>
        <p:spPr>
          <a:xfrm>
            <a:off x="514350" y="6356350"/>
            <a:ext cx="24003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ctr" defTabSz="457200" fontAlgn="auto">
              <a:spcBef>
                <a:spcPts val="0"/>
              </a:spcBef>
              <a:spcAft>
                <a:spcPts val="0"/>
              </a:spcAft>
              <a:defRPr kumimoji="1"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AFEBDF3-3C46-4143-8074-B4729B33C525}" type="datetime1">
              <a:rPr kumimoji="1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2020/11/12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3"/>
          </p:nvPr>
        </p:nvSpPr>
        <p:spPr>
          <a:xfrm>
            <a:off x="3514725" y="6356350"/>
            <a:ext cx="3257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defTabSz="457200">
              <a:defRPr kumimoji="1"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7372350" y="6356350"/>
            <a:ext cx="24003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/>
          <a:p>
            <a:pPr algn="r" defTabSz="457200"/>
            <a:fld id="{9A0DB2DC-4C9A-4742-B13C-FB6460FD3503}" type="slidenum">
              <a:rPr lang="zh-CN" altLang="en-US" dirty="0">
                <a:latin typeface="Calibri" panose="020F0502020204030204" pitchFamily="34" charset="0"/>
              </a:rPr>
              <a:t>‹#›</a:t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458075" y="274671"/>
            <a:ext cx="2314575" cy="5851525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514350" y="274671"/>
            <a:ext cx="6772275" cy="5851525"/>
          </a:xfrm>
        </p:spPr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2"/>
          </p:nvPr>
        </p:nvSpPr>
        <p:spPr>
          <a:xfrm>
            <a:off x="514350" y="6356350"/>
            <a:ext cx="24003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ctr" defTabSz="457200" fontAlgn="auto">
              <a:spcBef>
                <a:spcPts val="0"/>
              </a:spcBef>
              <a:spcAft>
                <a:spcPts val="0"/>
              </a:spcAft>
              <a:defRPr kumimoji="1"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6F82ABB0-38E1-4AB9-8934-25141D42B35A}" type="datetime1">
              <a:rPr kumimoji="1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2020/11/12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3"/>
          </p:nvPr>
        </p:nvSpPr>
        <p:spPr>
          <a:xfrm>
            <a:off x="3514725" y="6356350"/>
            <a:ext cx="3257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defTabSz="457200">
              <a:defRPr kumimoji="1"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7372350" y="6356350"/>
            <a:ext cx="24003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/>
          <a:p>
            <a:pPr algn="r" defTabSz="457200"/>
            <a:fld id="{9A0DB2DC-4C9A-4742-B13C-FB6460FD3503}" type="slidenum">
              <a:rPr lang="zh-CN" altLang="en-US" dirty="0">
                <a:latin typeface="Calibri" panose="020F0502020204030204" pitchFamily="34" charset="0"/>
              </a:rPr>
              <a:t>‹#›</a:t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771525" y="2130464"/>
            <a:ext cx="8743950" cy="1470025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43050" y="3886200"/>
            <a:ext cx="72009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/>
              <a:t>Click to edit Master subtitle style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en-US" altLang="zh-CN" dirty="0"/>
              <a:t>‹#›</a:t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en-US" altLang="zh-CN" dirty="0"/>
              <a:t>‹#›</a:t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12602" y="4406939"/>
            <a:ext cx="874395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12602" y="2906713"/>
            <a:ext cx="874395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en-US" altLang="zh-CN" dirty="0"/>
              <a:t>‹#›</a:t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514350" y="1600206"/>
            <a:ext cx="454342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229225" y="1600206"/>
            <a:ext cx="454342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en-US" altLang="zh-CN" dirty="0"/>
              <a:t>‹#›</a:t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514350" y="1535113"/>
            <a:ext cx="454521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14350" y="2174875"/>
            <a:ext cx="454521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5225675" y="1535113"/>
            <a:ext cx="454699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5225675" y="2174875"/>
            <a:ext cx="454699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en-US" altLang="zh-CN" dirty="0"/>
              <a:t>‹#›</a:t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en-US" altLang="zh-CN" dirty="0"/>
              <a:t>‹#›</a:t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en-US" altLang="zh-CN" dirty="0"/>
              <a:t>‹#›</a:t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6324" y="4800600"/>
            <a:ext cx="6172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016324" y="612775"/>
            <a:ext cx="6172200" cy="4114800"/>
          </a:xfrm>
        </p:spPr>
        <p:txBody>
          <a:bodyPr vert="horz" wrap="square" lIns="91440" tIns="45720" rIns="91440" bIns="45720" numCol="1" rtlCol="0" anchor="t" anchorCtr="0" compatLnSpc="1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3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icon to add picture</a:t>
            </a: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16324" y="5367338"/>
            <a:ext cx="6172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en-US" altLang="zh-CN" dirty="0"/>
              <a:t>‹#›</a:t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14355" y="273050"/>
            <a:ext cx="3384352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021931" y="273089"/>
            <a:ext cx="575071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514355" y="1435103"/>
            <a:ext cx="3384352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en-US" altLang="zh-CN" dirty="0"/>
              <a:t>‹#›</a:t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16324" y="4800600"/>
            <a:ext cx="6172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016324" y="612775"/>
            <a:ext cx="6172200" cy="4114800"/>
          </a:xfrm>
        </p:spPr>
        <p:txBody>
          <a:bodyPr vert="horz" wrap="square" lIns="91440" tIns="45720" rIns="91440" bIns="45720" numCol="1" rtlCol="0" anchor="t" anchorCtr="0" compatLnSpc="1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3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icon to add picture</a:t>
            </a:r>
            <a:endParaRPr kumimoji="0" lang="zh-CN" altLang="en-US" sz="3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016324" y="5367338"/>
            <a:ext cx="6172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en-US" altLang="zh-CN" dirty="0"/>
              <a:t>‹#›</a:t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en-US" altLang="zh-CN" dirty="0"/>
              <a:t>‹#›</a:t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458075" y="274677"/>
            <a:ext cx="2314575" cy="5851525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514350" y="274677"/>
            <a:ext cx="6772275" cy="5851525"/>
          </a:xfrm>
        </p:spPr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en-US" altLang="zh-CN" dirty="0"/>
              <a:t>‹#›</a:t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771525" y="2130470"/>
            <a:ext cx="8743950" cy="1470025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43050" y="3886200"/>
            <a:ext cx="72009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/>
              <a:t>Click to edit Master subtitle style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2"/>
          </p:nvPr>
        </p:nvSpPr>
        <p:spPr>
          <a:xfrm>
            <a:off x="514350" y="6356350"/>
            <a:ext cx="24003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3"/>
          </p:nvPr>
        </p:nvSpPr>
        <p:spPr>
          <a:xfrm>
            <a:off x="3514725" y="6356350"/>
            <a:ext cx="3257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defTabSz="457200">
              <a:defRPr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7372350" y="6356350"/>
            <a:ext cx="24003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/>
          <a:p>
            <a:pPr algn="r" defTabSz="457200"/>
            <a:fld id="{9A0DB2DC-4C9A-4742-B13C-FB6460FD3503}" type="slidenum">
              <a:rPr lang="zh-CN" altLang="en-US" dirty="0">
                <a:latin typeface="Calibri" panose="020F0502020204030204" pitchFamily="34" charset="0"/>
              </a:rPr>
              <a:t>‹#›</a:t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2"/>
          </p:nvPr>
        </p:nvSpPr>
        <p:spPr>
          <a:xfrm>
            <a:off x="514350" y="6356350"/>
            <a:ext cx="24003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3"/>
          </p:nvPr>
        </p:nvSpPr>
        <p:spPr>
          <a:xfrm>
            <a:off x="3514725" y="6356350"/>
            <a:ext cx="3257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defTabSz="457200">
              <a:defRPr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7372350" y="6356350"/>
            <a:ext cx="24003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/>
          <a:p>
            <a:pPr algn="r" defTabSz="457200"/>
            <a:fld id="{9A0DB2DC-4C9A-4742-B13C-FB6460FD3503}" type="slidenum">
              <a:rPr lang="zh-CN" altLang="en-US" dirty="0">
                <a:latin typeface="Calibri" panose="020F0502020204030204" pitchFamily="34" charset="0"/>
              </a:rPr>
              <a:t>‹#›</a:t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12602" y="4406945"/>
            <a:ext cx="874395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12602" y="2906713"/>
            <a:ext cx="874395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2"/>
          </p:nvPr>
        </p:nvSpPr>
        <p:spPr>
          <a:xfrm>
            <a:off x="514350" y="6356350"/>
            <a:ext cx="24003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3"/>
          </p:nvPr>
        </p:nvSpPr>
        <p:spPr>
          <a:xfrm>
            <a:off x="3514725" y="6356350"/>
            <a:ext cx="3257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defTabSz="457200">
              <a:defRPr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7372350" y="6356350"/>
            <a:ext cx="24003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/>
          <a:p>
            <a:pPr algn="r" defTabSz="457200"/>
            <a:fld id="{9A0DB2DC-4C9A-4742-B13C-FB6460FD3503}" type="slidenum">
              <a:rPr lang="zh-CN" altLang="en-US" dirty="0">
                <a:latin typeface="Calibri" panose="020F0502020204030204" pitchFamily="34" charset="0"/>
              </a:rPr>
              <a:t>‹#›</a:t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514350" y="1600206"/>
            <a:ext cx="454342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229225" y="1600206"/>
            <a:ext cx="454342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2"/>
          </p:nvPr>
        </p:nvSpPr>
        <p:spPr>
          <a:xfrm>
            <a:off x="514350" y="6356350"/>
            <a:ext cx="24003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3"/>
          </p:nvPr>
        </p:nvSpPr>
        <p:spPr>
          <a:xfrm>
            <a:off x="3514725" y="6356350"/>
            <a:ext cx="3257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defTabSz="457200">
              <a:defRPr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7372350" y="6356350"/>
            <a:ext cx="24003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/>
          <a:p>
            <a:pPr algn="r" defTabSz="457200"/>
            <a:fld id="{9A0DB2DC-4C9A-4742-B13C-FB6460FD3503}" type="slidenum">
              <a:rPr lang="zh-CN" altLang="en-US" dirty="0">
                <a:latin typeface="Calibri" panose="020F0502020204030204" pitchFamily="34" charset="0"/>
              </a:rPr>
              <a:t>‹#›</a:t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514350" y="1535113"/>
            <a:ext cx="454521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14350" y="2174875"/>
            <a:ext cx="454521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5225678" y="1535113"/>
            <a:ext cx="454699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5225678" y="2174875"/>
            <a:ext cx="454699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2"/>
          </p:nvPr>
        </p:nvSpPr>
        <p:spPr>
          <a:xfrm>
            <a:off x="514350" y="6356350"/>
            <a:ext cx="24003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3"/>
          </p:nvPr>
        </p:nvSpPr>
        <p:spPr>
          <a:xfrm>
            <a:off x="3514725" y="6356350"/>
            <a:ext cx="3257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defTabSz="457200">
              <a:defRPr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4"/>
          </p:nvPr>
        </p:nvSpPr>
        <p:spPr>
          <a:xfrm>
            <a:off x="7372350" y="6356350"/>
            <a:ext cx="24003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/>
          <a:p>
            <a:pPr algn="r" defTabSz="457200"/>
            <a:fld id="{9A0DB2DC-4C9A-4742-B13C-FB6460FD3503}" type="slidenum">
              <a:rPr lang="zh-CN" altLang="en-US" dirty="0">
                <a:latin typeface="Calibri" panose="020F0502020204030204" pitchFamily="34" charset="0"/>
              </a:rPr>
              <a:t>‹#›</a:t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2"/>
          </p:nvPr>
        </p:nvSpPr>
        <p:spPr>
          <a:xfrm>
            <a:off x="514350" y="6356350"/>
            <a:ext cx="24003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3"/>
          </p:nvPr>
        </p:nvSpPr>
        <p:spPr>
          <a:xfrm>
            <a:off x="3514725" y="6356350"/>
            <a:ext cx="3257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defTabSz="457200">
              <a:defRPr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7372350" y="6356350"/>
            <a:ext cx="24003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/>
          <a:p>
            <a:pPr algn="r" defTabSz="457200"/>
            <a:fld id="{9A0DB2DC-4C9A-4742-B13C-FB6460FD3503}" type="slidenum">
              <a:rPr lang="zh-CN" altLang="en-US" dirty="0">
                <a:latin typeface="Calibri" panose="020F0502020204030204" pitchFamily="34" charset="0"/>
              </a:rPr>
              <a:t>‹#›</a:t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2.xml"/><Relationship Id="rId3" Type="http://schemas.openxmlformats.org/officeDocument/2006/relationships/slideLayout" Target="../slideLayouts/slideLayout107.xml"/><Relationship Id="rId7" Type="http://schemas.openxmlformats.org/officeDocument/2006/relationships/slideLayout" Target="../slideLayouts/slideLayout111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106.xml"/><Relationship Id="rId1" Type="http://schemas.openxmlformats.org/officeDocument/2006/relationships/slideLayout" Target="../slideLayouts/slideLayout105.xml"/><Relationship Id="rId6" Type="http://schemas.openxmlformats.org/officeDocument/2006/relationships/slideLayout" Target="../slideLayouts/slideLayout110.xml"/><Relationship Id="rId11" Type="http://schemas.openxmlformats.org/officeDocument/2006/relationships/slideLayout" Target="../slideLayouts/slideLayout115.xml"/><Relationship Id="rId5" Type="http://schemas.openxmlformats.org/officeDocument/2006/relationships/slideLayout" Target="../slideLayouts/slideLayout109.xml"/><Relationship Id="rId10" Type="http://schemas.openxmlformats.org/officeDocument/2006/relationships/slideLayout" Target="../slideLayouts/slideLayout114.xml"/><Relationship Id="rId4" Type="http://schemas.openxmlformats.org/officeDocument/2006/relationships/slideLayout" Target="../slideLayouts/slideLayout108.xml"/><Relationship Id="rId9" Type="http://schemas.openxmlformats.org/officeDocument/2006/relationships/slideLayout" Target="../slideLayouts/slideLayout113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3.xml"/><Relationship Id="rId3" Type="http://schemas.openxmlformats.org/officeDocument/2006/relationships/slideLayout" Target="../slideLayouts/slideLayout118.xml"/><Relationship Id="rId7" Type="http://schemas.openxmlformats.org/officeDocument/2006/relationships/slideLayout" Target="../slideLayouts/slideLayout122.xml"/><Relationship Id="rId12" Type="http://schemas.openxmlformats.org/officeDocument/2006/relationships/theme" Target="../theme/theme11.xml"/><Relationship Id="rId2" Type="http://schemas.openxmlformats.org/officeDocument/2006/relationships/slideLayout" Target="../slideLayouts/slideLayout117.xml"/><Relationship Id="rId1" Type="http://schemas.openxmlformats.org/officeDocument/2006/relationships/slideLayout" Target="../slideLayouts/slideLayout116.xml"/><Relationship Id="rId6" Type="http://schemas.openxmlformats.org/officeDocument/2006/relationships/slideLayout" Target="../slideLayouts/slideLayout121.xml"/><Relationship Id="rId11" Type="http://schemas.openxmlformats.org/officeDocument/2006/relationships/slideLayout" Target="../slideLayouts/slideLayout126.xml"/><Relationship Id="rId5" Type="http://schemas.openxmlformats.org/officeDocument/2006/relationships/slideLayout" Target="../slideLayouts/slideLayout120.xml"/><Relationship Id="rId10" Type="http://schemas.openxmlformats.org/officeDocument/2006/relationships/slideLayout" Target="../slideLayouts/slideLayout125.xml"/><Relationship Id="rId4" Type="http://schemas.openxmlformats.org/officeDocument/2006/relationships/slideLayout" Target="../slideLayouts/slideLayout119.xml"/><Relationship Id="rId9" Type="http://schemas.openxmlformats.org/officeDocument/2006/relationships/slideLayout" Target="../slideLayouts/slideLayout124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4.xml"/><Relationship Id="rId13" Type="http://schemas.openxmlformats.org/officeDocument/2006/relationships/slideLayout" Target="../slideLayouts/slideLayout139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129.xml"/><Relationship Id="rId7" Type="http://schemas.openxmlformats.org/officeDocument/2006/relationships/slideLayout" Target="../slideLayouts/slideLayout133.xml"/><Relationship Id="rId12" Type="http://schemas.openxmlformats.org/officeDocument/2006/relationships/slideLayout" Target="../slideLayouts/slideLayout138.xml"/><Relationship Id="rId17" Type="http://schemas.openxmlformats.org/officeDocument/2006/relationships/theme" Target="../theme/theme12.xml"/><Relationship Id="rId2" Type="http://schemas.openxmlformats.org/officeDocument/2006/relationships/slideLayout" Target="../slideLayouts/slideLayout128.xml"/><Relationship Id="rId16" Type="http://schemas.openxmlformats.org/officeDocument/2006/relationships/slideLayout" Target="../slideLayouts/slideLayout142.xml"/><Relationship Id="rId1" Type="http://schemas.openxmlformats.org/officeDocument/2006/relationships/slideLayout" Target="../slideLayouts/slideLayout127.xml"/><Relationship Id="rId6" Type="http://schemas.openxmlformats.org/officeDocument/2006/relationships/slideLayout" Target="../slideLayouts/slideLayout132.xml"/><Relationship Id="rId11" Type="http://schemas.openxmlformats.org/officeDocument/2006/relationships/slideLayout" Target="../slideLayouts/slideLayout137.xml"/><Relationship Id="rId5" Type="http://schemas.openxmlformats.org/officeDocument/2006/relationships/slideLayout" Target="../slideLayouts/slideLayout131.xml"/><Relationship Id="rId15" Type="http://schemas.openxmlformats.org/officeDocument/2006/relationships/slideLayout" Target="../slideLayouts/slideLayout141.xml"/><Relationship Id="rId10" Type="http://schemas.openxmlformats.org/officeDocument/2006/relationships/slideLayout" Target="../slideLayouts/slideLayout136.xml"/><Relationship Id="rId4" Type="http://schemas.openxmlformats.org/officeDocument/2006/relationships/slideLayout" Target="../slideLayouts/slideLayout130.xml"/><Relationship Id="rId9" Type="http://schemas.openxmlformats.org/officeDocument/2006/relationships/slideLayout" Target="../slideLayouts/slideLayout135.xml"/><Relationship Id="rId14" Type="http://schemas.openxmlformats.org/officeDocument/2006/relationships/slideLayout" Target="../slideLayouts/slideLayout140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6.xml"/><Relationship Id="rId3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5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40.xml"/><Relationship Id="rId1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9.xml"/><Relationship Id="rId5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8.xml"/><Relationship Id="rId4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7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7.xml"/><Relationship Id="rId3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6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51.xml"/><Relationship Id="rId1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5.xml"/><Relationship Id="rId11" Type="http://schemas.openxmlformats.org/officeDocument/2006/relationships/slideLayout" Target="../slideLayouts/slideLayout60.xml"/><Relationship Id="rId5" Type="http://schemas.openxmlformats.org/officeDocument/2006/relationships/slideLayout" Target="../slideLayouts/slideLayout54.xml"/><Relationship Id="rId10" Type="http://schemas.openxmlformats.org/officeDocument/2006/relationships/slideLayout" Target="../slideLayouts/slideLayout59.xml"/><Relationship Id="rId4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8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7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6.xml"/><Relationship Id="rId11" Type="http://schemas.openxmlformats.org/officeDocument/2006/relationships/slideLayout" Target="../slideLayouts/slideLayout71.xml"/><Relationship Id="rId5" Type="http://schemas.openxmlformats.org/officeDocument/2006/relationships/slideLayout" Target="../slideLayouts/slideLayout65.xml"/><Relationship Id="rId10" Type="http://schemas.openxmlformats.org/officeDocument/2006/relationships/slideLayout" Target="../slideLayouts/slideLayout70.xml"/><Relationship Id="rId4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9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9.xml"/><Relationship Id="rId3" Type="http://schemas.openxmlformats.org/officeDocument/2006/relationships/slideLayout" Target="../slideLayouts/slideLayout74.xml"/><Relationship Id="rId7" Type="http://schemas.openxmlformats.org/officeDocument/2006/relationships/slideLayout" Target="../slideLayouts/slideLayout78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73.xml"/><Relationship Id="rId1" Type="http://schemas.openxmlformats.org/officeDocument/2006/relationships/slideLayout" Target="../slideLayouts/slideLayout72.xml"/><Relationship Id="rId6" Type="http://schemas.openxmlformats.org/officeDocument/2006/relationships/slideLayout" Target="../slideLayouts/slideLayout77.xml"/><Relationship Id="rId11" Type="http://schemas.openxmlformats.org/officeDocument/2006/relationships/slideLayout" Target="../slideLayouts/slideLayout82.xml"/><Relationship Id="rId5" Type="http://schemas.openxmlformats.org/officeDocument/2006/relationships/slideLayout" Target="../slideLayouts/slideLayout76.xml"/><Relationship Id="rId10" Type="http://schemas.openxmlformats.org/officeDocument/2006/relationships/slideLayout" Target="../slideLayouts/slideLayout81.xml"/><Relationship Id="rId4" Type="http://schemas.openxmlformats.org/officeDocument/2006/relationships/slideLayout" Target="../slideLayouts/slideLayout75.xml"/><Relationship Id="rId9" Type="http://schemas.openxmlformats.org/officeDocument/2006/relationships/slideLayout" Target="../slideLayouts/slideLayout80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0.xml"/><Relationship Id="rId3" Type="http://schemas.openxmlformats.org/officeDocument/2006/relationships/slideLayout" Target="../slideLayouts/slideLayout85.xml"/><Relationship Id="rId7" Type="http://schemas.openxmlformats.org/officeDocument/2006/relationships/slideLayout" Target="../slideLayouts/slideLayout89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84.xml"/><Relationship Id="rId1" Type="http://schemas.openxmlformats.org/officeDocument/2006/relationships/slideLayout" Target="../slideLayouts/slideLayout83.xml"/><Relationship Id="rId6" Type="http://schemas.openxmlformats.org/officeDocument/2006/relationships/slideLayout" Target="../slideLayouts/slideLayout88.xml"/><Relationship Id="rId11" Type="http://schemas.openxmlformats.org/officeDocument/2006/relationships/slideLayout" Target="../slideLayouts/slideLayout93.xml"/><Relationship Id="rId5" Type="http://schemas.openxmlformats.org/officeDocument/2006/relationships/slideLayout" Target="../slideLayouts/slideLayout87.xml"/><Relationship Id="rId10" Type="http://schemas.openxmlformats.org/officeDocument/2006/relationships/slideLayout" Target="../slideLayouts/slideLayout92.xml"/><Relationship Id="rId4" Type="http://schemas.openxmlformats.org/officeDocument/2006/relationships/slideLayout" Target="../slideLayouts/slideLayout86.xml"/><Relationship Id="rId9" Type="http://schemas.openxmlformats.org/officeDocument/2006/relationships/slideLayout" Target="../slideLayouts/slideLayout91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1.xml"/><Relationship Id="rId3" Type="http://schemas.openxmlformats.org/officeDocument/2006/relationships/slideLayout" Target="../slideLayouts/slideLayout96.xml"/><Relationship Id="rId7" Type="http://schemas.openxmlformats.org/officeDocument/2006/relationships/slideLayout" Target="../slideLayouts/slideLayout100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95.xml"/><Relationship Id="rId1" Type="http://schemas.openxmlformats.org/officeDocument/2006/relationships/slideLayout" Target="../slideLayouts/slideLayout94.xml"/><Relationship Id="rId6" Type="http://schemas.openxmlformats.org/officeDocument/2006/relationships/slideLayout" Target="../slideLayouts/slideLayout99.xml"/><Relationship Id="rId11" Type="http://schemas.openxmlformats.org/officeDocument/2006/relationships/slideLayout" Target="../slideLayouts/slideLayout104.xml"/><Relationship Id="rId5" Type="http://schemas.openxmlformats.org/officeDocument/2006/relationships/slideLayout" Target="../slideLayouts/slideLayout98.xml"/><Relationship Id="rId10" Type="http://schemas.openxmlformats.org/officeDocument/2006/relationships/slideLayout" Target="../slideLayouts/slideLayout103.xml"/><Relationship Id="rId4" Type="http://schemas.openxmlformats.org/officeDocument/2006/relationships/slideLayout" Target="../slideLayouts/slideLayout97.xml"/><Relationship Id="rId9" Type="http://schemas.openxmlformats.org/officeDocument/2006/relationships/slideLayout" Target="../slideLayouts/slideLayout10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>
          <a:xfrm>
            <a:off x="514350" y="274638"/>
            <a:ext cx="92583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en-US" altLang="zh-CN" dirty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>
          <a:xfrm>
            <a:off x="514350" y="1600200"/>
            <a:ext cx="9258300" cy="4525963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14350" y="6356350"/>
            <a:ext cx="2400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14725" y="6356350"/>
            <a:ext cx="3257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372350" y="6356350"/>
            <a:ext cx="2400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898989"/>
                </a:solidFill>
                <a:latin typeface="Times New Roman" panose="02020603050405020304" pitchFamily="18" charset="0"/>
              </a:defRPr>
            </a:lvl1pPr>
          </a:lstStyle>
          <a:p>
            <a:pPr lvl="0" eaLnBrk="1" hangingPunct="1"/>
            <a:fld id="{9A0DB2DC-4C9A-4742-B13C-FB6460FD3503}" type="slidenum">
              <a:rPr lang="en-US" altLang="zh-CN" dirty="0"/>
              <a:t>‹#›</a:t>
            </a:fld>
            <a:endParaRPr lang="en-US" altLang="zh-CN" dirty="0"/>
          </a:p>
        </p:txBody>
      </p:sp>
      <p:grpSp>
        <p:nvGrpSpPr>
          <p:cNvPr id="1031" name="组合 9"/>
          <p:cNvGrpSpPr/>
          <p:nvPr/>
        </p:nvGrpSpPr>
        <p:grpSpPr>
          <a:xfrm>
            <a:off x="-1587" y="-12700"/>
            <a:ext cx="10288587" cy="6897688"/>
            <a:chOff x="-1588" y="-12700"/>
            <a:chExt cx="9146151" cy="6898084"/>
          </a:xfrm>
        </p:grpSpPr>
        <p:sp>
          <p:nvSpPr>
            <p:cNvPr id="12" name="Freeform 3"/>
            <p:cNvSpPr/>
            <p:nvPr/>
          </p:nvSpPr>
          <p:spPr>
            <a:xfrm>
              <a:off x="-176" y="-12700"/>
              <a:ext cx="9144739" cy="6858394"/>
            </a:xfrm>
            <a:custGeom>
              <a:avLst/>
              <a:gdLst>
                <a:gd name="connsiteX0" fmla="*/ 0 w 9144000"/>
                <a:gd name="connsiteY0" fmla="*/ 0 h 6858000"/>
                <a:gd name="connsiteX1" fmla="*/ 0 w 9144000"/>
                <a:gd name="connsiteY1" fmla="*/ 6857999 h 6858000"/>
                <a:gd name="connsiteX2" fmla="*/ 9143999 w 9144000"/>
                <a:gd name="connsiteY2" fmla="*/ 6857999 h 6858000"/>
                <a:gd name="connsiteX3" fmla="*/ 9143999 w 9144000"/>
                <a:gd name="connsiteY3" fmla="*/ 0 h 6858000"/>
                <a:gd name="connsiteX4" fmla="*/ 0 w 9144000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</a:cxnLst>
              <a:rect l="l" t="t" r="r" b="b"/>
              <a:pathLst>
                <a:path w="9144000" h="6858000">
                  <a:moveTo>
                    <a:pt x="0" y="0"/>
                  </a:moveTo>
                  <a:lnTo>
                    <a:pt x="0" y="6857999"/>
                  </a:lnTo>
                  <a:lnTo>
                    <a:pt x="9143999" y="6857999"/>
                  </a:lnTo>
                  <a:lnTo>
                    <a:pt x="9143999" y="0"/>
                  </a:lnTo>
                  <a:lnTo>
                    <a:pt x="0" y="0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w="12700">
              <a:solidFill>
                <a:srgbClr val="000000">
                  <a:alpha val="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pic>
          <p:nvPicPr>
            <p:cNvPr id="1033" name="图片 13"/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-1588" y="3227784"/>
              <a:ext cx="9144000" cy="3657600"/>
            </a:xfrm>
            <a:prstGeom prst="rect">
              <a:avLst/>
            </a:prstGeom>
            <a:noFill/>
            <a:ln w="9525">
              <a:noFill/>
            </a:ln>
          </p:spPr>
        </p:pic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标题占位符 1"/>
          <p:cNvSpPr>
            <a:spLocks noGrp="1"/>
          </p:cNvSpPr>
          <p:nvPr>
            <p:ph type="title"/>
          </p:nvPr>
        </p:nvSpPr>
        <p:spPr>
          <a:xfrm>
            <a:off x="514350" y="274638"/>
            <a:ext cx="92583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10243" name="文本占位符 2"/>
          <p:cNvSpPr>
            <a:spLocks noGrp="1"/>
          </p:cNvSpPr>
          <p:nvPr>
            <p:ph type="body" idx="1"/>
          </p:nvPr>
        </p:nvSpPr>
        <p:spPr>
          <a:xfrm>
            <a:off x="514350" y="1600200"/>
            <a:ext cx="9258300" cy="4525963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514350" y="6356350"/>
            <a:ext cx="2400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1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514725" y="6356350"/>
            <a:ext cx="3257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1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7372350" y="6356350"/>
            <a:ext cx="2400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 lvl="0" eaLnBrk="1" hangingPunct="1"/>
            <a:fld id="{9A0DB2DC-4C9A-4742-B13C-FB6460FD3503}" type="slidenum">
              <a:rPr lang="en-US" altLang="zh-CN" dirty="0"/>
              <a:t>‹#›</a:t>
            </a:fld>
            <a:endParaRPr lang="en-US" altLang="zh-CN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  <p:sldLayoutId id="2147483763" r:id="rId2"/>
    <p:sldLayoutId id="2147483764" r:id="rId3"/>
    <p:sldLayoutId id="2147483765" r:id="rId4"/>
    <p:sldLayoutId id="2147483766" r:id="rId5"/>
    <p:sldLayoutId id="2147483767" r:id="rId6"/>
    <p:sldLayoutId id="2147483768" r:id="rId7"/>
    <p:sldLayoutId id="2147483769" r:id="rId8"/>
    <p:sldLayoutId id="2147483770" r:id="rId9"/>
    <p:sldLayoutId id="2147483771" r:id="rId10"/>
    <p:sldLayoutId id="2147483772" r:id="rId11"/>
  </p:sldLayoutIdLst>
  <p:hf sldNum="0" hdr="0" ft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标题占位符 1"/>
          <p:cNvSpPr>
            <a:spLocks noGrp="1"/>
          </p:cNvSpPr>
          <p:nvPr>
            <p:ph type="title"/>
          </p:nvPr>
        </p:nvSpPr>
        <p:spPr>
          <a:xfrm>
            <a:off x="514350" y="274638"/>
            <a:ext cx="92583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11267" name="文本占位符 2"/>
          <p:cNvSpPr>
            <a:spLocks noGrp="1"/>
          </p:cNvSpPr>
          <p:nvPr>
            <p:ph type="body" idx="1"/>
          </p:nvPr>
        </p:nvSpPr>
        <p:spPr>
          <a:xfrm>
            <a:off x="514350" y="1600200"/>
            <a:ext cx="9258300" cy="4525963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514350" y="6356350"/>
            <a:ext cx="24003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defTabSz="914400">
              <a:defRPr sz="1200">
                <a:solidFill>
                  <a:srgbClr val="898989"/>
                </a:solidFill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514725" y="6356350"/>
            <a:ext cx="3257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defTabSz="914400" fontAlgn="auto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7372350" y="6356350"/>
            <a:ext cx="24003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r">
              <a:defRPr sz="1200">
                <a:solidFill>
                  <a:srgbClr val="898989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</a:lstStyle>
          <a:p>
            <a:pPr lvl="0" eaLnBrk="1" hangingPunct="1"/>
            <a:fld id="{9A0DB2DC-4C9A-4742-B13C-FB6460FD3503}" type="slidenum">
              <a:rPr lang="zh-CN" altLang="en-US" dirty="0"/>
              <a:t>‹#›</a:t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4" r:id="rId1"/>
    <p:sldLayoutId id="2147483775" r:id="rId2"/>
    <p:sldLayoutId id="2147483776" r:id="rId3"/>
    <p:sldLayoutId id="2147483777" r:id="rId4"/>
    <p:sldLayoutId id="2147483778" r:id="rId5"/>
    <p:sldLayoutId id="2147483779" r:id="rId6"/>
    <p:sldLayoutId id="2147483780" r:id="rId7"/>
    <p:sldLayoutId id="2147483781" r:id="rId8"/>
    <p:sldLayoutId id="2147483782" r:id="rId9"/>
    <p:sldLayoutId id="2147483783" r:id="rId10"/>
    <p:sldLayoutId id="2147483784" r:id="rId11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宋体" panose="02010600030101010101" pitchFamily="2" charset="-122"/>
          <a:cs typeface="宋体" panose="02010600030101010101" pitchFamily="2" charset="-122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宋体" panose="02010600030101010101" pitchFamily="2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宋体" panose="02010600030101010101" pitchFamily="2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宋体" panose="02010600030101010101" pitchFamily="2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宋体" panose="02010600030101010101" pitchFamily="2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宋体" panose="02010600030101010101" pitchFamily="2" charset="-122"/>
          <a:cs typeface="宋体" panose="02010600030101010101" pitchFamily="2" charset="-122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>
          <a:xfrm>
            <a:off x="514350" y="274638"/>
            <a:ext cx="92583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en-US" altLang="zh-CN" dirty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>
          <a:xfrm>
            <a:off x="514350" y="1600200"/>
            <a:ext cx="9258300" cy="4525963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14350" y="6356350"/>
            <a:ext cx="2400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14725" y="6356350"/>
            <a:ext cx="3257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372350" y="6356350"/>
            <a:ext cx="2400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898989"/>
                </a:solidFill>
                <a:latin typeface="Times New Roman" panose="02020603050405020304" pitchFamily="18" charset="0"/>
              </a:defRPr>
            </a:lvl1pPr>
          </a:lstStyle>
          <a:p>
            <a:pPr lvl="0" eaLnBrk="1" hangingPunct="1"/>
            <a:fld id="{9A0DB2DC-4C9A-4742-B13C-FB6460FD3503}" type="slidenum">
              <a:rPr lang="en-US" altLang="zh-CN" dirty="0"/>
              <a:t>‹#›</a:t>
            </a:fld>
            <a:endParaRPr lang="en-US" altLang="zh-CN" dirty="0"/>
          </a:p>
        </p:txBody>
      </p:sp>
      <p:grpSp>
        <p:nvGrpSpPr>
          <p:cNvPr id="1031" name="组合 9"/>
          <p:cNvGrpSpPr/>
          <p:nvPr/>
        </p:nvGrpSpPr>
        <p:grpSpPr>
          <a:xfrm>
            <a:off x="-1587" y="-12700"/>
            <a:ext cx="10288587" cy="6897688"/>
            <a:chOff x="-1588" y="-12700"/>
            <a:chExt cx="9146151" cy="6898084"/>
          </a:xfrm>
        </p:grpSpPr>
        <p:sp>
          <p:nvSpPr>
            <p:cNvPr id="12" name="Freeform 3"/>
            <p:cNvSpPr/>
            <p:nvPr/>
          </p:nvSpPr>
          <p:spPr>
            <a:xfrm>
              <a:off x="-176" y="-12700"/>
              <a:ext cx="9144739" cy="6858394"/>
            </a:xfrm>
            <a:custGeom>
              <a:avLst/>
              <a:gdLst>
                <a:gd name="connsiteX0" fmla="*/ 0 w 9144000"/>
                <a:gd name="connsiteY0" fmla="*/ 0 h 6858000"/>
                <a:gd name="connsiteX1" fmla="*/ 0 w 9144000"/>
                <a:gd name="connsiteY1" fmla="*/ 6857999 h 6858000"/>
                <a:gd name="connsiteX2" fmla="*/ 9143999 w 9144000"/>
                <a:gd name="connsiteY2" fmla="*/ 6857999 h 6858000"/>
                <a:gd name="connsiteX3" fmla="*/ 9143999 w 9144000"/>
                <a:gd name="connsiteY3" fmla="*/ 0 h 6858000"/>
                <a:gd name="connsiteX4" fmla="*/ 0 w 9144000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</a:cxnLst>
              <a:rect l="l" t="t" r="r" b="b"/>
              <a:pathLst>
                <a:path w="9144000" h="6858000">
                  <a:moveTo>
                    <a:pt x="0" y="0"/>
                  </a:moveTo>
                  <a:lnTo>
                    <a:pt x="0" y="6857999"/>
                  </a:lnTo>
                  <a:lnTo>
                    <a:pt x="9143999" y="6857999"/>
                  </a:lnTo>
                  <a:lnTo>
                    <a:pt x="9143999" y="0"/>
                  </a:lnTo>
                  <a:lnTo>
                    <a:pt x="0" y="0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w="12700">
              <a:solidFill>
                <a:srgbClr val="000000">
                  <a:alpha val="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pic>
          <p:nvPicPr>
            <p:cNvPr id="1033" name="图片 13"/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-1588" y="3227784"/>
              <a:ext cx="9144000" cy="3657600"/>
            </a:xfrm>
            <a:prstGeom prst="rect">
              <a:avLst/>
            </a:prstGeom>
            <a:noFill/>
            <a:ln w="9525">
              <a:noFill/>
            </a:ln>
          </p:spPr>
        </p:pic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6" r:id="rId1"/>
    <p:sldLayoutId id="2147483787" r:id="rId2"/>
    <p:sldLayoutId id="2147483788" r:id="rId3"/>
    <p:sldLayoutId id="2147483789" r:id="rId4"/>
    <p:sldLayoutId id="2147483790" r:id="rId5"/>
    <p:sldLayoutId id="2147483791" r:id="rId6"/>
    <p:sldLayoutId id="2147483792" r:id="rId7"/>
    <p:sldLayoutId id="2147483793" r:id="rId8"/>
    <p:sldLayoutId id="2147483794" r:id="rId9"/>
    <p:sldLayoutId id="2147483795" r:id="rId10"/>
    <p:sldLayoutId id="2147483796" r:id="rId11"/>
    <p:sldLayoutId id="2147483797" r:id="rId12"/>
    <p:sldLayoutId id="2147483798" r:id="rId13"/>
    <p:sldLayoutId id="2147483799" r:id="rId14"/>
    <p:sldLayoutId id="2147483800" r:id="rId15"/>
    <p:sldLayoutId id="2147483801" r:id="rId16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Placeholder 1"/>
          <p:cNvSpPr>
            <a:spLocks noGrp="1"/>
          </p:cNvSpPr>
          <p:nvPr>
            <p:ph type="title"/>
          </p:nvPr>
        </p:nvSpPr>
        <p:spPr>
          <a:xfrm>
            <a:off x="514350" y="274638"/>
            <a:ext cx="92583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en-US" altLang="zh-CN" dirty="0"/>
              <a:t>Click to edit Master title style</a:t>
            </a:r>
          </a:p>
        </p:txBody>
      </p:sp>
      <p:sp>
        <p:nvSpPr>
          <p:cNvPr id="2051" name="Text Placeholder 2"/>
          <p:cNvSpPr>
            <a:spLocks noGrp="1"/>
          </p:cNvSpPr>
          <p:nvPr>
            <p:ph type="body" idx="1"/>
          </p:nvPr>
        </p:nvSpPr>
        <p:spPr>
          <a:xfrm>
            <a:off x="514350" y="1600200"/>
            <a:ext cx="9258300" cy="4525963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14350" y="6356350"/>
            <a:ext cx="2400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14725" y="6356350"/>
            <a:ext cx="3257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372350" y="6356350"/>
            <a:ext cx="2400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898989"/>
                </a:solidFill>
                <a:latin typeface="Times New Roman" panose="02020603050405020304" pitchFamily="18" charset="0"/>
              </a:defRPr>
            </a:lvl1pPr>
          </a:lstStyle>
          <a:p>
            <a:pPr lvl="0" eaLnBrk="1" hangingPunct="1"/>
            <a:fld id="{9A0DB2DC-4C9A-4742-B13C-FB6460FD3503}" type="slidenum">
              <a:rPr lang="zh-CN" altLang="en-US" dirty="0"/>
              <a:t>‹#›</a:t>
            </a:fld>
            <a:endParaRPr lang="zh-CN" altLang="en-US" dirty="0">
              <a:latin typeface="Arial" panose="020B0604020202020204" pitchFamily="34" charset="0"/>
            </a:endParaRPr>
          </a:p>
        </p:txBody>
      </p:sp>
      <p:grpSp>
        <p:nvGrpSpPr>
          <p:cNvPr id="2055" name="组合 9"/>
          <p:cNvGrpSpPr/>
          <p:nvPr/>
        </p:nvGrpSpPr>
        <p:grpSpPr>
          <a:xfrm>
            <a:off x="-1587" y="-12700"/>
            <a:ext cx="10288587" cy="6897688"/>
            <a:chOff x="-1588" y="-12700"/>
            <a:chExt cx="9146151" cy="6898084"/>
          </a:xfrm>
        </p:grpSpPr>
        <p:sp>
          <p:nvSpPr>
            <p:cNvPr id="12" name="Freeform 3"/>
            <p:cNvSpPr/>
            <p:nvPr/>
          </p:nvSpPr>
          <p:spPr>
            <a:xfrm>
              <a:off x="-176" y="-12700"/>
              <a:ext cx="9144739" cy="6858394"/>
            </a:xfrm>
            <a:custGeom>
              <a:avLst/>
              <a:gdLst>
                <a:gd name="connsiteX0" fmla="*/ 0 w 9144000"/>
                <a:gd name="connsiteY0" fmla="*/ 0 h 6858000"/>
                <a:gd name="connsiteX1" fmla="*/ 0 w 9144000"/>
                <a:gd name="connsiteY1" fmla="*/ 6857999 h 6858000"/>
                <a:gd name="connsiteX2" fmla="*/ 9143999 w 9144000"/>
                <a:gd name="connsiteY2" fmla="*/ 6857999 h 6858000"/>
                <a:gd name="connsiteX3" fmla="*/ 9143999 w 9144000"/>
                <a:gd name="connsiteY3" fmla="*/ 0 h 6858000"/>
                <a:gd name="connsiteX4" fmla="*/ 0 w 9144000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</a:cxnLst>
              <a:rect l="l" t="t" r="r" b="b"/>
              <a:pathLst>
                <a:path w="9144000" h="6858000">
                  <a:moveTo>
                    <a:pt x="0" y="0"/>
                  </a:moveTo>
                  <a:lnTo>
                    <a:pt x="0" y="6857999"/>
                  </a:lnTo>
                  <a:lnTo>
                    <a:pt x="9143999" y="6857999"/>
                  </a:lnTo>
                  <a:lnTo>
                    <a:pt x="9143999" y="0"/>
                  </a:lnTo>
                  <a:lnTo>
                    <a:pt x="0" y="0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w="12700">
              <a:solidFill>
                <a:srgbClr val="000000">
                  <a:alpha val="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pic>
          <p:nvPicPr>
            <p:cNvPr id="2057" name="图片 13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-1588" y="3227784"/>
              <a:ext cx="9144000" cy="3657600"/>
            </a:xfrm>
            <a:prstGeom prst="rect">
              <a:avLst/>
            </a:prstGeom>
            <a:noFill/>
            <a:ln w="9525">
              <a:noFill/>
            </a:ln>
          </p:spPr>
        </p:pic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标题占位符 1"/>
          <p:cNvSpPr>
            <a:spLocks noGrp="1"/>
          </p:cNvSpPr>
          <p:nvPr>
            <p:ph type="title"/>
          </p:nvPr>
        </p:nvSpPr>
        <p:spPr>
          <a:xfrm>
            <a:off x="514350" y="274638"/>
            <a:ext cx="92583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3075" name="文本占位符 2"/>
          <p:cNvSpPr>
            <a:spLocks noGrp="1"/>
          </p:cNvSpPr>
          <p:nvPr>
            <p:ph type="body" idx="1"/>
          </p:nvPr>
        </p:nvSpPr>
        <p:spPr>
          <a:xfrm>
            <a:off x="514350" y="1600200"/>
            <a:ext cx="9258300" cy="4525963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514350" y="6356350"/>
            <a:ext cx="2400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1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514725" y="6356350"/>
            <a:ext cx="3257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1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7372350" y="6356350"/>
            <a:ext cx="2400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 lvl="0" eaLnBrk="1" hangingPunct="1"/>
            <a:fld id="{9A0DB2DC-4C9A-4742-B13C-FB6460FD3503}" type="slidenum">
              <a:rPr lang="en-US" altLang="zh-CN" dirty="0"/>
              <a:t>‹#›</a:t>
            </a:fld>
            <a:endParaRPr lang="en-US" altLang="zh-CN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</p:sldLayoutIdLst>
  <p:hf sldNum="0" hdr="0" ft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标题占位符 1"/>
          <p:cNvSpPr>
            <a:spLocks noGrp="1"/>
          </p:cNvSpPr>
          <p:nvPr>
            <p:ph type="title"/>
          </p:nvPr>
        </p:nvSpPr>
        <p:spPr>
          <a:xfrm>
            <a:off x="514350" y="274638"/>
            <a:ext cx="92583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4099" name="文本占位符 2"/>
          <p:cNvSpPr>
            <a:spLocks noGrp="1"/>
          </p:cNvSpPr>
          <p:nvPr>
            <p:ph type="body" idx="1"/>
          </p:nvPr>
        </p:nvSpPr>
        <p:spPr>
          <a:xfrm>
            <a:off x="514350" y="1600200"/>
            <a:ext cx="9258300" cy="4525963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514350" y="6356350"/>
            <a:ext cx="24003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defTabSz="914400">
              <a:defRPr sz="1200">
                <a:solidFill>
                  <a:srgbClr val="898989"/>
                </a:solidFill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514725" y="6356350"/>
            <a:ext cx="3257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defTabSz="914400" fontAlgn="auto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7372350" y="6356350"/>
            <a:ext cx="24003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r">
              <a:defRPr sz="1200">
                <a:solidFill>
                  <a:srgbClr val="898989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</a:lstStyle>
          <a:p>
            <a:pPr lvl="0" eaLnBrk="1" hangingPunct="1"/>
            <a:fld id="{9A0DB2DC-4C9A-4742-B13C-FB6460FD3503}" type="slidenum">
              <a:rPr lang="zh-CN" altLang="en-US" dirty="0"/>
              <a:t>‹#›</a:t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宋体" panose="02010600030101010101" pitchFamily="2" charset="-122"/>
          <a:cs typeface="宋体" panose="02010600030101010101" pitchFamily="2" charset="-122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宋体" panose="02010600030101010101" pitchFamily="2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宋体" panose="02010600030101010101" pitchFamily="2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宋体" panose="02010600030101010101" pitchFamily="2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宋体" panose="02010600030101010101" pitchFamily="2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宋体" panose="02010600030101010101" pitchFamily="2" charset="-122"/>
          <a:cs typeface="宋体" panose="02010600030101010101" pitchFamily="2" charset="-122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占位符 1"/>
          <p:cNvSpPr>
            <a:spLocks noGrp="1"/>
          </p:cNvSpPr>
          <p:nvPr>
            <p:ph type="title"/>
          </p:nvPr>
        </p:nvSpPr>
        <p:spPr>
          <a:xfrm>
            <a:off x="514350" y="274638"/>
            <a:ext cx="92583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5123" name="文本占位符 2"/>
          <p:cNvSpPr>
            <a:spLocks noGrp="1"/>
          </p:cNvSpPr>
          <p:nvPr>
            <p:ph type="body" idx="1"/>
          </p:nvPr>
        </p:nvSpPr>
        <p:spPr>
          <a:xfrm>
            <a:off x="514350" y="1600200"/>
            <a:ext cx="9258300" cy="4525963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514350" y="6356350"/>
            <a:ext cx="2400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1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514725" y="6356350"/>
            <a:ext cx="3257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1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7372350" y="6356350"/>
            <a:ext cx="2400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 lvl="0" eaLnBrk="1" hangingPunct="1"/>
            <a:fld id="{9A0DB2DC-4C9A-4742-B13C-FB6460FD3503}" type="slidenum">
              <a:rPr lang="en-US" altLang="zh-CN" dirty="0"/>
              <a:t>‹#›</a:t>
            </a:fld>
            <a:endParaRPr lang="en-US" altLang="zh-CN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</p:sldLayoutIdLst>
  <p:hf sldNum="0" hdr="0" ft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标题占位符 1"/>
          <p:cNvSpPr>
            <a:spLocks noGrp="1"/>
          </p:cNvSpPr>
          <p:nvPr>
            <p:ph type="title"/>
          </p:nvPr>
        </p:nvSpPr>
        <p:spPr>
          <a:xfrm>
            <a:off x="514350" y="274638"/>
            <a:ext cx="92583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6147" name="文本占位符 2"/>
          <p:cNvSpPr>
            <a:spLocks noGrp="1"/>
          </p:cNvSpPr>
          <p:nvPr>
            <p:ph type="body" idx="1"/>
          </p:nvPr>
        </p:nvSpPr>
        <p:spPr>
          <a:xfrm>
            <a:off x="514350" y="1600200"/>
            <a:ext cx="9258300" cy="4525963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514350" y="6356350"/>
            <a:ext cx="24003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defTabSz="914400">
              <a:defRPr sz="1200">
                <a:solidFill>
                  <a:srgbClr val="898989"/>
                </a:solidFill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514725" y="6356350"/>
            <a:ext cx="3257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defTabSz="914400" fontAlgn="auto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7372350" y="6356350"/>
            <a:ext cx="24003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r">
              <a:defRPr sz="1200">
                <a:solidFill>
                  <a:srgbClr val="898989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</a:lstStyle>
          <a:p>
            <a:pPr lvl="0" eaLnBrk="1" hangingPunct="1"/>
            <a:fld id="{9A0DB2DC-4C9A-4742-B13C-FB6460FD3503}" type="slidenum">
              <a:rPr lang="zh-CN" altLang="en-US" dirty="0"/>
              <a:t>‹#›</a:t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宋体" panose="02010600030101010101" pitchFamily="2" charset="-122"/>
          <a:cs typeface="宋体" panose="02010600030101010101" pitchFamily="2" charset="-122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宋体" panose="02010600030101010101" pitchFamily="2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宋体" panose="02010600030101010101" pitchFamily="2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宋体" panose="02010600030101010101" pitchFamily="2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宋体" panose="02010600030101010101" pitchFamily="2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宋体" panose="02010600030101010101" pitchFamily="2" charset="-122"/>
          <a:cs typeface="宋体" panose="02010600030101010101" pitchFamily="2" charset="-122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标题占位符 1"/>
          <p:cNvSpPr>
            <a:spLocks noGrp="1"/>
          </p:cNvSpPr>
          <p:nvPr>
            <p:ph type="title"/>
          </p:nvPr>
        </p:nvSpPr>
        <p:spPr>
          <a:xfrm>
            <a:off x="514350" y="274638"/>
            <a:ext cx="92583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7171" name="文本占位符 2"/>
          <p:cNvSpPr>
            <a:spLocks noGrp="1"/>
          </p:cNvSpPr>
          <p:nvPr>
            <p:ph type="body" idx="1"/>
          </p:nvPr>
        </p:nvSpPr>
        <p:spPr>
          <a:xfrm>
            <a:off x="514350" y="1600200"/>
            <a:ext cx="9258300" cy="4525963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514350" y="6356350"/>
            <a:ext cx="24003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l" defTabSz="914400">
              <a:defRPr kumimoji="0" sz="1200">
                <a:solidFill>
                  <a:srgbClr val="898989"/>
                </a:solidFill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74DC4412-EE9F-4CC4-92F3-5E8A46A2A95A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2020/11/12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514725" y="6356350"/>
            <a:ext cx="3257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defTabSz="914400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7372350" y="6356350"/>
            <a:ext cx="24003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r">
              <a:defRPr sz="1200">
                <a:solidFill>
                  <a:srgbClr val="898989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</a:lstStyle>
          <a:p>
            <a:pPr lvl="0" eaLnBrk="1" hangingPunct="1"/>
            <a:fld id="{9A0DB2DC-4C9A-4742-B13C-FB6460FD3503}" type="slidenum">
              <a:rPr lang="zh-CN" altLang="en-US" dirty="0"/>
              <a:t>‹#›</a:t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宋体" panose="02010600030101010101" pitchFamily="2" charset="-122"/>
          <a:cs typeface="宋体" panose="02010600030101010101" pitchFamily="2" charset="-122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宋体" panose="02010600030101010101" pitchFamily="2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宋体" panose="02010600030101010101" pitchFamily="2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宋体" panose="02010600030101010101" pitchFamily="2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宋体" panose="02010600030101010101" pitchFamily="2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宋体" panose="02010600030101010101" pitchFamily="2" charset="-122"/>
          <a:cs typeface="宋体" panose="02010600030101010101" pitchFamily="2" charset="-122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标题占位符 1"/>
          <p:cNvSpPr>
            <a:spLocks noGrp="1"/>
          </p:cNvSpPr>
          <p:nvPr>
            <p:ph type="title"/>
          </p:nvPr>
        </p:nvSpPr>
        <p:spPr>
          <a:xfrm>
            <a:off x="514350" y="274638"/>
            <a:ext cx="92583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8195" name="文本占位符 2"/>
          <p:cNvSpPr>
            <a:spLocks noGrp="1"/>
          </p:cNvSpPr>
          <p:nvPr>
            <p:ph type="body" idx="1"/>
          </p:nvPr>
        </p:nvSpPr>
        <p:spPr>
          <a:xfrm>
            <a:off x="514350" y="1600200"/>
            <a:ext cx="9258300" cy="4525963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514350" y="6356350"/>
            <a:ext cx="2400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1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514725" y="6356350"/>
            <a:ext cx="3257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1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7372350" y="6356350"/>
            <a:ext cx="2400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 lvl="0" eaLnBrk="1" hangingPunct="1"/>
            <a:fld id="{9A0DB2DC-4C9A-4742-B13C-FB6460FD3503}" type="slidenum">
              <a:rPr lang="en-US" altLang="zh-CN" dirty="0"/>
              <a:t>‹#›</a:t>
            </a:fld>
            <a:endParaRPr lang="en-US" altLang="zh-CN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40" r:id="rId3"/>
    <p:sldLayoutId id="2147483741" r:id="rId4"/>
    <p:sldLayoutId id="2147483742" r:id="rId5"/>
    <p:sldLayoutId id="2147483743" r:id="rId6"/>
    <p:sldLayoutId id="2147483744" r:id="rId7"/>
    <p:sldLayoutId id="2147483745" r:id="rId8"/>
    <p:sldLayoutId id="2147483746" r:id="rId9"/>
    <p:sldLayoutId id="2147483747" r:id="rId10"/>
    <p:sldLayoutId id="2147483748" r:id="rId11"/>
  </p:sldLayoutIdLst>
  <p:hf sldNum="0" hdr="0" ft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占位符 1"/>
          <p:cNvSpPr>
            <a:spLocks noGrp="1"/>
          </p:cNvSpPr>
          <p:nvPr>
            <p:ph type="title"/>
          </p:nvPr>
        </p:nvSpPr>
        <p:spPr>
          <a:xfrm>
            <a:off x="514350" y="274638"/>
            <a:ext cx="92583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9219" name="文本占位符 2"/>
          <p:cNvSpPr>
            <a:spLocks noGrp="1"/>
          </p:cNvSpPr>
          <p:nvPr>
            <p:ph type="body" idx="1"/>
          </p:nvPr>
        </p:nvSpPr>
        <p:spPr>
          <a:xfrm>
            <a:off x="514350" y="1600200"/>
            <a:ext cx="9258300" cy="4525963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514350" y="6356350"/>
            <a:ext cx="24003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defTabSz="914400">
              <a:defRPr sz="1200">
                <a:solidFill>
                  <a:srgbClr val="898989"/>
                </a:solidFill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514725" y="6356350"/>
            <a:ext cx="3257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defTabSz="914400" fontAlgn="auto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7372350" y="6356350"/>
            <a:ext cx="24003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r">
              <a:defRPr sz="1200">
                <a:solidFill>
                  <a:srgbClr val="898989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</a:lstStyle>
          <a:p>
            <a:pPr lvl="0" eaLnBrk="1" hangingPunct="1"/>
            <a:fld id="{9A0DB2DC-4C9A-4742-B13C-FB6460FD3503}" type="slidenum">
              <a:rPr lang="zh-CN" altLang="en-US" dirty="0"/>
              <a:t>‹#›</a:t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0" r:id="rId1"/>
    <p:sldLayoutId id="2147483751" r:id="rId2"/>
    <p:sldLayoutId id="2147483752" r:id="rId3"/>
    <p:sldLayoutId id="2147483753" r:id="rId4"/>
    <p:sldLayoutId id="2147483754" r:id="rId5"/>
    <p:sldLayoutId id="2147483755" r:id="rId6"/>
    <p:sldLayoutId id="2147483756" r:id="rId7"/>
    <p:sldLayoutId id="2147483757" r:id="rId8"/>
    <p:sldLayoutId id="2147483758" r:id="rId9"/>
    <p:sldLayoutId id="2147483759" r:id="rId10"/>
    <p:sldLayoutId id="2147483760" r:id="rId11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宋体" panose="02010600030101010101" pitchFamily="2" charset="-122"/>
          <a:cs typeface="宋体" panose="02010600030101010101" pitchFamily="2" charset="-122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宋体" panose="02010600030101010101" pitchFamily="2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宋体" panose="02010600030101010101" pitchFamily="2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宋体" panose="02010600030101010101" pitchFamily="2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宋体" panose="02010600030101010101" pitchFamily="2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宋体" panose="02010600030101010101" pitchFamily="2" charset="-122"/>
          <a:cs typeface="宋体" panose="02010600030101010101" pitchFamily="2" charset="-122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14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6.png"/><Relationship Id="rId5" Type="http://schemas.openxmlformats.org/officeDocument/2006/relationships/image" Target="../media/image5.wmf"/><Relationship Id="rId4" Type="http://schemas.openxmlformats.org/officeDocument/2006/relationships/oleObject" Target="../embeddings/oleObject2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14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7.wmf"/><Relationship Id="rId4" Type="http://schemas.openxmlformats.org/officeDocument/2006/relationships/oleObject" Target="../embeddings/oleObject3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142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8.wmf"/><Relationship Id="rId4" Type="http://schemas.openxmlformats.org/officeDocument/2006/relationships/oleObject" Target="../embeddings/oleObject4.bin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14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6.png"/><Relationship Id="rId5" Type="http://schemas.openxmlformats.org/officeDocument/2006/relationships/image" Target="../media/image9.wmf"/><Relationship Id="rId4" Type="http://schemas.openxmlformats.org/officeDocument/2006/relationships/oleObject" Target="../embeddings/oleObject5.bin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2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2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2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2.xml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35.wmf"/><Relationship Id="rId2" Type="http://schemas.openxmlformats.org/officeDocument/2006/relationships/slideLayout" Target="../slideLayouts/slideLayout142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7.bin"/><Relationship Id="rId5" Type="http://schemas.openxmlformats.org/officeDocument/2006/relationships/image" Target="../media/image34.wmf"/><Relationship Id="rId4" Type="http://schemas.openxmlformats.org/officeDocument/2006/relationships/oleObject" Target="../embeddings/oleObject6.bin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37.wmf"/><Relationship Id="rId2" Type="http://schemas.openxmlformats.org/officeDocument/2006/relationships/slideLayout" Target="../slideLayouts/slideLayout142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9.bin"/><Relationship Id="rId5" Type="http://schemas.openxmlformats.org/officeDocument/2006/relationships/image" Target="../media/image34.wmf"/><Relationship Id="rId4" Type="http://schemas.openxmlformats.org/officeDocument/2006/relationships/oleObject" Target="../embeddings/oleObject8.bin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38.wmf"/><Relationship Id="rId2" Type="http://schemas.openxmlformats.org/officeDocument/2006/relationships/slideLayout" Target="../slideLayouts/slideLayout142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11.bin"/><Relationship Id="rId5" Type="http://schemas.openxmlformats.org/officeDocument/2006/relationships/image" Target="../media/image34.wmf"/><Relationship Id="rId4" Type="http://schemas.openxmlformats.org/officeDocument/2006/relationships/oleObject" Target="../embeddings/oleObject10.bin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39.wmf"/><Relationship Id="rId2" Type="http://schemas.openxmlformats.org/officeDocument/2006/relationships/slideLayout" Target="../slideLayouts/slideLayout142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13.bin"/><Relationship Id="rId5" Type="http://schemas.openxmlformats.org/officeDocument/2006/relationships/image" Target="../media/image34.wmf"/><Relationship Id="rId4" Type="http://schemas.openxmlformats.org/officeDocument/2006/relationships/oleObject" Target="../embeddings/oleObject12.bin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wmf"/><Relationship Id="rId2" Type="http://schemas.openxmlformats.org/officeDocument/2006/relationships/slideLayout" Target="../slideLayouts/slideLayout142.xml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15.bin"/><Relationship Id="rId5" Type="http://schemas.openxmlformats.org/officeDocument/2006/relationships/image" Target="../media/image34.wmf"/><Relationship Id="rId4" Type="http://schemas.openxmlformats.org/officeDocument/2006/relationships/oleObject" Target="../embeddings/oleObject14.bin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1.wmf"/><Relationship Id="rId2" Type="http://schemas.openxmlformats.org/officeDocument/2006/relationships/slideLayout" Target="../slideLayouts/slideLayout142.xml"/><Relationship Id="rId1" Type="http://schemas.openxmlformats.org/officeDocument/2006/relationships/vmlDrawing" Target="../drawings/vmlDrawing11.vml"/><Relationship Id="rId6" Type="http://schemas.openxmlformats.org/officeDocument/2006/relationships/oleObject" Target="../embeddings/oleObject17.bin"/><Relationship Id="rId5" Type="http://schemas.openxmlformats.org/officeDocument/2006/relationships/image" Target="../media/image34.wmf"/><Relationship Id="rId4" Type="http://schemas.openxmlformats.org/officeDocument/2006/relationships/oleObject" Target="../embeddings/oleObject16.bin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5" Type="http://schemas.openxmlformats.org/officeDocument/2006/relationships/image" Target="../media/image42.wmf"/><Relationship Id="rId4" Type="http://schemas.openxmlformats.org/officeDocument/2006/relationships/oleObject" Target="../embeddings/oleObject18.bin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3.vml"/><Relationship Id="rId5" Type="http://schemas.openxmlformats.org/officeDocument/2006/relationships/image" Target="../media/image43.wmf"/><Relationship Id="rId4" Type="http://schemas.openxmlformats.org/officeDocument/2006/relationships/oleObject" Target="../embeddings/oleObject19.bin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4.vml"/><Relationship Id="rId5" Type="http://schemas.openxmlformats.org/officeDocument/2006/relationships/image" Target="../media/image44.wmf"/><Relationship Id="rId4" Type="http://schemas.openxmlformats.org/officeDocument/2006/relationships/oleObject" Target="../embeddings/oleObject20.bin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3.bin"/><Relationship Id="rId3" Type="http://schemas.openxmlformats.org/officeDocument/2006/relationships/notesSlide" Target="../notesSlides/notesSlide22.xml"/><Relationship Id="rId7" Type="http://schemas.openxmlformats.org/officeDocument/2006/relationships/image" Target="../media/image46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5.vml"/><Relationship Id="rId6" Type="http://schemas.openxmlformats.org/officeDocument/2006/relationships/oleObject" Target="../embeddings/oleObject22.bin"/><Relationship Id="rId11" Type="http://schemas.openxmlformats.org/officeDocument/2006/relationships/image" Target="../media/image48.emf"/><Relationship Id="rId5" Type="http://schemas.openxmlformats.org/officeDocument/2006/relationships/image" Target="../media/image45.emf"/><Relationship Id="rId10" Type="http://schemas.openxmlformats.org/officeDocument/2006/relationships/oleObject" Target="../embeddings/oleObject24.bin"/><Relationship Id="rId4" Type="http://schemas.openxmlformats.org/officeDocument/2006/relationships/oleObject" Target="../embeddings/oleObject21.bin"/><Relationship Id="rId9" Type="http://schemas.openxmlformats.org/officeDocument/2006/relationships/image" Target="../media/image47.emf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7.bin"/><Relationship Id="rId13" Type="http://schemas.openxmlformats.org/officeDocument/2006/relationships/image" Target="../media/image53.emf"/><Relationship Id="rId3" Type="http://schemas.openxmlformats.org/officeDocument/2006/relationships/notesSlide" Target="../notesSlides/notesSlide25.xml"/><Relationship Id="rId7" Type="http://schemas.openxmlformats.org/officeDocument/2006/relationships/image" Target="../media/image50.emf"/><Relationship Id="rId12" Type="http://schemas.openxmlformats.org/officeDocument/2006/relationships/oleObject" Target="../embeddings/oleObject2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6" Type="http://schemas.openxmlformats.org/officeDocument/2006/relationships/oleObject" Target="../embeddings/oleObject26.bin"/><Relationship Id="rId11" Type="http://schemas.openxmlformats.org/officeDocument/2006/relationships/image" Target="../media/image52.emf"/><Relationship Id="rId5" Type="http://schemas.openxmlformats.org/officeDocument/2006/relationships/image" Target="../media/image49.emf"/><Relationship Id="rId10" Type="http://schemas.openxmlformats.org/officeDocument/2006/relationships/oleObject" Target="../embeddings/oleObject28.bin"/><Relationship Id="rId4" Type="http://schemas.openxmlformats.org/officeDocument/2006/relationships/oleObject" Target="../embeddings/oleObject25.bin"/><Relationship Id="rId9" Type="http://schemas.openxmlformats.org/officeDocument/2006/relationships/image" Target="../media/image51.emf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2.bin"/><Relationship Id="rId3" Type="http://schemas.openxmlformats.org/officeDocument/2006/relationships/notesSlide" Target="../notesSlides/notesSlide31.xml"/><Relationship Id="rId7" Type="http://schemas.openxmlformats.org/officeDocument/2006/relationships/image" Target="../media/image55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7.vml"/><Relationship Id="rId6" Type="http://schemas.openxmlformats.org/officeDocument/2006/relationships/oleObject" Target="../embeddings/oleObject31.bin"/><Relationship Id="rId11" Type="http://schemas.openxmlformats.org/officeDocument/2006/relationships/image" Target="../media/image57.emf"/><Relationship Id="rId5" Type="http://schemas.openxmlformats.org/officeDocument/2006/relationships/image" Target="../media/image54.emf"/><Relationship Id="rId10" Type="http://schemas.openxmlformats.org/officeDocument/2006/relationships/oleObject" Target="../embeddings/oleObject33.bin"/><Relationship Id="rId4" Type="http://schemas.openxmlformats.org/officeDocument/2006/relationships/oleObject" Target="../embeddings/oleObject30.bin"/><Relationship Id="rId9" Type="http://schemas.openxmlformats.org/officeDocument/2006/relationships/image" Target="../media/image56.emf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14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4.wmf"/><Relationship Id="rId4" Type="http://schemas.openxmlformats.org/officeDocument/2006/relationships/oleObject" Target="../embeddings/oleObject1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9"/>
          <p:cNvSpPr txBox="1">
            <a:spLocks noChangeArrowheads="1"/>
          </p:cNvSpPr>
          <p:nvPr/>
        </p:nvSpPr>
        <p:spPr bwMode="auto">
          <a:xfrm>
            <a:off x="1454150" y="1433513"/>
            <a:ext cx="7732713" cy="1938338"/>
          </a:xfrm>
          <a:prstGeom prst="rect">
            <a:avLst/>
          </a:prstGeom>
          <a:noFill/>
          <a:ln w="9525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算法设计与分析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1A9EE9"/>
                </a:solidFill>
                <a:effectLst/>
                <a:uLnTx/>
                <a:uFillTx/>
                <a:latin typeface="华文琥珀" panose="02010800040101010101" pitchFamily="2" charset="-122"/>
                <a:ea typeface="华文琥珀" panose="02010800040101010101" pitchFamily="2" charset="-122"/>
                <a:cs typeface="+mn-cs"/>
              </a:rPr>
              <a:t>第五讲 贪心算法</a:t>
            </a:r>
          </a:p>
        </p:txBody>
      </p:sp>
      <p:sp>
        <p:nvSpPr>
          <p:cNvPr id="75779" name="TextBox 8"/>
          <p:cNvSpPr txBox="1"/>
          <p:nvPr/>
        </p:nvSpPr>
        <p:spPr>
          <a:xfrm>
            <a:off x="1665288" y="3948113"/>
            <a:ext cx="7121525" cy="138366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spcBef>
                <a:spcPct val="0"/>
              </a:spcBef>
              <a:buNone/>
            </a:pPr>
            <a:r>
              <a:rPr lang="zh-CN" altLang="en-US" sz="2800" dirty="0">
                <a:ea typeface="宋体" panose="02010600030101010101" pitchFamily="2" charset="-122"/>
              </a:rPr>
              <a:t>哈尔滨工业大学</a:t>
            </a:r>
            <a:endParaRPr lang="en-US" altLang="zh-CN" sz="2800" dirty="0">
              <a:ea typeface="宋体" panose="02010600030101010101" pitchFamily="2" charset="-122"/>
            </a:endParaRPr>
          </a:p>
          <a:p>
            <a:pPr marL="0" lvl="0" indent="0" algn="ctr">
              <a:spcBef>
                <a:spcPct val="0"/>
              </a:spcBef>
              <a:buNone/>
            </a:pPr>
            <a:r>
              <a:rPr lang="zh-CN" altLang="en-US" sz="2800" dirty="0">
                <a:ea typeface="宋体" panose="02010600030101010101" pitchFamily="2" charset="-122"/>
              </a:rPr>
              <a:t>何震宇 </a:t>
            </a:r>
            <a:endParaRPr lang="en-US" altLang="zh-CN" sz="2800" dirty="0">
              <a:ea typeface="宋体" panose="02010600030101010101" pitchFamily="2" charset="-122"/>
            </a:endParaRPr>
          </a:p>
          <a:p>
            <a:pPr marL="0" lvl="0" indent="0" algn="ctr">
              <a:spcBef>
                <a:spcPct val="0"/>
              </a:spcBef>
              <a:buNone/>
            </a:pPr>
            <a:endParaRPr lang="zh-CN" altLang="en-US" sz="2800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971" name="Picture 7" descr="BD21313_"/>
          <p:cNvPicPr>
            <a:picLocks noGrp="1" noChangeAspect="1"/>
          </p:cNvPicPr>
          <p:nvPr>
            <p:ph sz="half" idx="2"/>
          </p:nvPr>
        </p:nvPicPr>
        <p:blipFill>
          <a:blip r:embed="rId3"/>
          <a:srcRect/>
          <a:stretch>
            <a:fillRect/>
          </a:stretch>
        </p:blipFill>
        <p:spPr>
          <a:xfrm>
            <a:off x="5503863" y="765175"/>
            <a:ext cx="4783137" cy="142875"/>
          </a:xfrm>
        </p:spPr>
      </p:pic>
      <p:sp>
        <p:nvSpPr>
          <p:cNvPr id="83973" name="Rectangle 6"/>
          <p:cNvSpPr/>
          <p:nvPr/>
        </p:nvSpPr>
        <p:spPr>
          <a:xfrm>
            <a:off x="3490913" y="2781300"/>
            <a:ext cx="10287000" cy="0"/>
          </a:xfrm>
          <a:prstGeom prst="rect">
            <a:avLst/>
          </a:prstGeom>
          <a:noFill/>
          <a:ln w="12700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4" name="对象 3"/>
          <p:cNvGraphicFramePr/>
          <p:nvPr/>
        </p:nvGraphicFramePr>
        <p:xfrm>
          <a:off x="518160" y="999490"/>
          <a:ext cx="9427845" cy="58146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5" r:id="rId4" imgW="9420225" imgH="5810250" progId="Paint.Picture">
                  <p:embed/>
                </p:oleObj>
              </mc:Choice>
              <mc:Fallback>
                <p:oleObj r:id="rId4" imgW="9420225" imgH="5810250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18160" y="999490"/>
                        <a:ext cx="9427845" cy="58146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2"/>
          <p:cNvSpPr>
            <a:spLocks noGrp="1"/>
          </p:cNvSpPr>
          <p:nvPr>
            <p:ph type="title"/>
          </p:nvPr>
        </p:nvSpPr>
        <p:spPr>
          <a:xfrm>
            <a:off x="6719570" y="132080"/>
            <a:ext cx="3484880" cy="633095"/>
          </a:xfrm>
        </p:spPr>
        <p:txBody>
          <a:bodyPr vert="horz" wrap="square" lIns="91440" tIns="45720" rIns="91440" bIns="45720" anchor="t"/>
          <a:lstStyle/>
          <a:p>
            <a:pPr eaLnBrk="1" hangingPunct="1"/>
            <a:r>
              <a:rPr lang="zh-CN" altLang="en-US" sz="4000" b="1" dirty="0">
                <a:solidFill>
                  <a:srgbClr val="6633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运动安排问题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90584" y="2445999"/>
            <a:ext cx="563929" cy="243861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Grp="1"/>
          </p:cNvSpPr>
          <p:nvPr>
            <p:ph type="title"/>
          </p:nvPr>
        </p:nvSpPr>
        <p:spPr>
          <a:xfrm>
            <a:off x="7375525" y="131763"/>
            <a:ext cx="2828925" cy="633412"/>
          </a:xfrm>
        </p:spPr>
        <p:txBody>
          <a:bodyPr vert="horz" wrap="square" lIns="91440" tIns="45720" rIns="91440" bIns="45720" anchor="t"/>
          <a:lstStyle/>
          <a:p>
            <a:pPr eaLnBrk="1" hangingPunct="1"/>
            <a:r>
              <a:rPr lang="zh-CN" altLang="en-US" sz="4000" b="1" dirty="0">
                <a:solidFill>
                  <a:srgbClr val="6633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问题的定义</a:t>
            </a:r>
          </a:p>
        </p:txBody>
      </p:sp>
      <p:pic>
        <p:nvPicPr>
          <p:cNvPr id="83971" name="Picture 7" descr="BD21313_"/>
          <p:cNvPicPr>
            <a:picLocks noGrp="1" noChangeAspect="1"/>
          </p:cNvPicPr>
          <p:nvPr>
            <p:ph sz="half" idx="2"/>
          </p:nvPr>
        </p:nvPicPr>
        <p:blipFill>
          <a:blip r:embed="rId3"/>
          <a:srcRect/>
          <a:stretch>
            <a:fillRect/>
          </a:stretch>
        </p:blipFill>
        <p:spPr>
          <a:xfrm>
            <a:off x="5503863" y="765175"/>
            <a:ext cx="4783137" cy="142875"/>
          </a:xfrm>
        </p:spPr>
      </p:pic>
      <p:sp>
        <p:nvSpPr>
          <p:cNvPr id="83973" name="Rectangle 6"/>
          <p:cNvSpPr/>
          <p:nvPr/>
        </p:nvSpPr>
        <p:spPr>
          <a:xfrm>
            <a:off x="3490913" y="2781300"/>
            <a:ext cx="10287000" cy="0"/>
          </a:xfrm>
          <a:prstGeom prst="rect">
            <a:avLst/>
          </a:prstGeom>
          <a:noFill/>
          <a:ln w="12700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4" name="对象 3"/>
          <p:cNvGraphicFramePr/>
          <p:nvPr/>
        </p:nvGraphicFramePr>
        <p:xfrm>
          <a:off x="495935" y="1016635"/>
          <a:ext cx="9384030" cy="579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9" r:id="rId4" imgW="9753600" imgH="6219825" progId="Paint.Picture">
                  <p:embed/>
                </p:oleObj>
              </mc:Choice>
              <mc:Fallback>
                <p:oleObj r:id="rId4" imgW="9753600" imgH="6219825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95935" y="1016635"/>
                        <a:ext cx="9384030" cy="5791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971" name="Picture 7" descr="BD21313_"/>
          <p:cNvPicPr>
            <a:picLocks noGrp="1" noChangeAspect="1"/>
          </p:cNvPicPr>
          <p:nvPr>
            <p:ph sz="half" idx="2"/>
          </p:nvPr>
        </p:nvPicPr>
        <p:blipFill>
          <a:blip r:embed="rId3"/>
          <a:srcRect/>
          <a:stretch>
            <a:fillRect/>
          </a:stretch>
        </p:blipFill>
        <p:spPr>
          <a:xfrm>
            <a:off x="5503863" y="765175"/>
            <a:ext cx="4783137" cy="142875"/>
          </a:xfrm>
        </p:spPr>
      </p:pic>
      <p:sp>
        <p:nvSpPr>
          <p:cNvPr id="83973" name="Rectangle 6"/>
          <p:cNvSpPr/>
          <p:nvPr/>
        </p:nvSpPr>
        <p:spPr>
          <a:xfrm>
            <a:off x="3490913" y="2781300"/>
            <a:ext cx="10287000" cy="0"/>
          </a:xfrm>
          <a:prstGeom prst="rect">
            <a:avLst/>
          </a:prstGeom>
          <a:noFill/>
          <a:ln w="12700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4" name="对象 3"/>
          <p:cNvGraphicFramePr/>
          <p:nvPr/>
        </p:nvGraphicFramePr>
        <p:xfrm>
          <a:off x="868045" y="1036955"/>
          <a:ext cx="8984615" cy="57505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33" r:id="rId4" imgW="9410700" imgH="6134100" progId="Paint.Picture">
                  <p:embed/>
                </p:oleObj>
              </mc:Choice>
              <mc:Fallback>
                <p:oleObj r:id="rId4" imgW="9410700" imgH="6134100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68045" y="1036955"/>
                        <a:ext cx="8984615" cy="57505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2"/>
          <p:cNvSpPr>
            <a:spLocks noGrp="1"/>
          </p:cNvSpPr>
          <p:nvPr>
            <p:ph type="title"/>
          </p:nvPr>
        </p:nvSpPr>
        <p:spPr>
          <a:xfrm>
            <a:off x="6719570" y="132080"/>
            <a:ext cx="3484880" cy="633095"/>
          </a:xfrm>
        </p:spPr>
        <p:txBody>
          <a:bodyPr vert="horz" wrap="square" lIns="91440" tIns="45720" rIns="91440" bIns="45720" anchor="t"/>
          <a:lstStyle/>
          <a:p>
            <a:pPr eaLnBrk="1" hangingPunct="1"/>
            <a:r>
              <a:rPr lang="zh-CN" altLang="en-US" sz="4000" b="1" dirty="0">
                <a:solidFill>
                  <a:srgbClr val="6633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运动安排问题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971" name="Picture 7" descr="BD21313_"/>
          <p:cNvPicPr>
            <a:picLocks noGrp="1" noChangeAspect="1"/>
          </p:cNvPicPr>
          <p:nvPr>
            <p:ph sz="half" idx="2"/>
          </p:nvPr>
        </p:nvPicPr>
        <p:blipFill>
          <a:blip r:embed="rId3"/>
          <a:srcRect/>
          <a:stretch>
            <a:fillRect/>
          </a:stretch>
        </p:blipFill>
        <p:spPr>
          <a:xfrm>
            <a:off x="5503863" y="765175"/>
            <a:ext cx="4783137" cy="142875"/>
          </a:xfrm>
        </p:spPr>
      </p:pic>
      <p:sp>
        <p:nvSpPr>
          <p:cNvPr id="83973" name="Rectangle 6"/>
          <p:cNvSpPr/>
          <p:nvPr/>
        </p:nvSpPr>
        <p:spPr>
          <a:xfrm>
            <a:off x="3490913" y="2781300"/>
            <a:ext cx="10287000" cy="0"/>
          </a:xfrm>
          <a:prstGeom prst="rect">
            <a:avLst/>
          </a:prstGeom>
          <a:noFill/>
          <a:ln w="12700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4" name="对象 3"/>
          <p:cNvGraphicFramePr/>
          <p:nvPr/>
        </p:nvGraphicFramePr>
        <p:xfrm>
          <a:off x="515620" y="1062990"/>
          <a:ext cx="9255760" cy="576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57" r:id="rId4" imgW="9658350" imgH="6172200" progId="Paint.Picture">
                  <p:embed/>
                </p:oleObj>
              </mc:Choice>
              <mc:Fallback>
                <p:oleObj r:id="rId4" imgW="9658350" imgH="6172200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15620" y="1062990"/>
                        <a:ext cx="9255760" cy="5765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2"/>
          <p:cNvSpPr>
            <a:spLocks noGrp="1"/>
          </p:cNvSpPr>
          <p:nvPr>
            <p:ph type="title"/>
          </p:nvPr>
        </p:nvSpPr>
        <p:spPr>
          <a:xfrm>
            <a:off x="6719570" y="132080"/>
            <a:ext cx="3484880" cy="633095"/>
          </a:xfrm>
        </p:spPr>
        <p:txBody>
          <a:bodyPr vert="horz" wrap="square" lIns="91440" tIns="45720" rIns="91440" bIns="45720" anchor="t"/>
          <a:lstStyle/>
          <a:p>
            <a:pPr eaLnBrk="1" hangingPunct="1"/>
            <a:r>
              <a:rPr lang="zh-CN" altLang="en-US" sz="4000" b="1" dirty="0">
                <a:solidFill>
                  <a:srgbClr val="6633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运动安排问题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15708" y="2867150"/>
            <a:ext cx="864096" cy="37366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19964" y="2206333"/>
            <a:ext cx="563929" cy="243861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971" name="Picture 7" descr="BD21313_"/>
          <p:cNvPicPr>
            <a:picLocks noGrp="1" noChangeAspect="1"/>
          </p:cNvPicPr>
          <p:nvPr>
            <p:ph sz="half" idx="2"/>
          </p:nvPr>
        </p:nvPicPr>
        <p:blipFill>
          <a:blip r:embed="rId2"/>
          <a:srcRect/>
          <a:stretch>
            <a:fillRect/>
          </a:stretch>
        </p:blipFill>
        <p:spPr>
          <a:xfrm>
            <a:off x="5503863" y="765175"/>
            <a:ext cx="4783137" cy="142875"/>
          </a:xfrm>
        </p:spPr>
      </p:pic>
      <p:sp>
        <p:nvSpPr>
          <p:cNvPr id="83973" name="Rectangle 6"/>
          <p:cNvSpPr/>
          <p:nvPr/>
        </p:nvSpPr>
        <p:spPr>
          <a:xfrm>
            <a:off x="3490913" y="2781300"/>
            <a:ext cx="10287000" cy="0"/>
          </a:xfrm>
          <a:prstGeom prst="rect">
            <a:avLst/>
          </a:prstGeom>
          <a:noFill/>
          <a:ln w="12700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" name="Rectangle 2"/>
          <p:cNvSpPr>
            <a:spLocks noGrp="1"/>
          </p:cNvSpPr>
          <p:nvPr>
            <p:ph type="title"/>
          </p:nvPr>
        </p:nvSpPr>
        <p:spPr>
          <a:xfrm>
            <a:off x="6719570" y="132080"/>
            <a:ext cx="3484880" cy="633095"/>
          </a:xfrm>
        </p:spPr>
        <p:txBody>
          <a:bodyPr vert="horz" wrap="square" lIns="91440" tIns="45720" rIns="91440" bIns="45720" anchor="t"/>
          <a:lstStyle/>
          <a:p>
            <a:pPr eaLnBrk="1" hangingPunct="1"/>
            <a:r>
              <a:rPr lang="zh-CN" altLang="en-US" sz="4000" b="1" dirty="0">
                <a:solidFill>
                  <a:srgbClr val="6633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运动安排问题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5363" y="1907219"/>
            <a:ext cx="808497" cy="50049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020" y="1196752"/>
            <a:ext cx="9014047" cy="3861531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971" name="Picture 7" descr="BD21313_"/>
          <p:cNvPicPr>
            <a:picLocks noGrp="1" noChangeAspect="1"/>
          </p:cNvPicPr>
          <p:nvPr>
            <p:ph sz="half" idx="2"/>
          </p:nvPr>
        </p:nvPicPr>
        <p:blipFill>
          <a:blip r:embed="rId2"/>
          <a:srcRect/>
          <a:stretch>
            <a:fillRect/>
          </a:stretch>
        </p:blipFill>
        <p:spPr>
          <a:xfrm>
            <a:off x="5503863" y="765175"/>
            <a:ext cx="4783137" cy="142875"/>
          </a:xfrm>
        </p:spPr>
      </p:pic>
      <p:sp>
        <p:nvSpPr>
          <p:cNvPr id="83973" name="Rectangle 6"/>
          <p:cNvSpPr/>
          <p:nvPr/>
        </p:nvSpPr>
        <p:spPr>
          <a:xfrm>
            <a:off x="3490913" y="2781300"/>
            <a:ext cx="10287000" cy="0"/>
          </a:xfrm>
          <a:prstGeom prst="rect">
            <a:avLst/>
          </a:prstGeom>
          <a:noFill/>
          <a:ln w="12700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" name="Rectangle 2"/>
          <p:cNvSpPr>
            <a:spLocks noGrp="1"/>
          </p:cNvSpPr>
          <p:nvPr>
            <p:ph type="title"/>
          </p:nvPr>
        </p:nvSpPr>
        <p:spPr>
          <a:xfrm>
            <a:off x="6719570" y="132080"/>
            <a:ext cx="3484880" cy="633095"/>
          </a:xfrm>
        </p:spPr>
        <p:txBody>
          <a:bodyPr vert="horz" wrap="square" lIns="91440" tIns="45720" rIns="91440" bIns="45720" anchor="t"/>
          <a:lstStyle/>
          <a:p>
            <a:pPr eaLnBrk="1" hangingPunct="1"/>
            <a:r>
              <a:rPr lang="zh-CN" altLang="en-US" sz="4000" b="1" dirty="0">
                <a:solidFill>
                  <a:srgbClr val="6633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运动安排问题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0858" y="5949280"/>
            <a:ext cx="1021168" cy="472481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7894" y="948474"/>
            <a:ext cx="8613569" cy="536083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47956" y="2391419"/>
            <a:ext cx="236240" cy="152413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971" name="Picture 7" descr="BD21313_"/>
          <p:cNvPicPr>
            <a:picLocks noGrp="1" noChangeAspect="1"/>
          </p:cNvPicPr>
          <p:nvPr>
            <p:ph sz="half" idx="2"/>
          </p:nvPr>
        </p:nvPicPr>
        <p:blipFill>
          <a:blip r:embed="rId3"/>
          <a:srcRect/>
          <a:stretch>
            <a:fillRect/>
          </a:stretch>
        </p:blipFill>
        <p:spPr>
          <a:xfrm>
            <a:off x="5503863" y="765175"/>
            <a:ext cx="4783137" cy="142875"/>
          </a:xfrm>
        </p:spPr>
      </p:pic>
      <p:sp>
        <p:nvSpPr>
          <p:cNvPr id="83973" name="Rectangle 6"/>
          <p:cNvSpPr/>
          <p:nvPr/>
        </p:nvSpPr>
        <p:spPr>
          <a:xfrm>
            <a:off x="3490913" y="2781300"/>
            <a:ext cx="10287000" cy="0"/>
          </a:xfrm>
          <a:prstGeom prst="rect">
            <a:avLst/>
          </a:prstGeom>
          <a:noFill/>
          <a:ln w="12700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" name="Rectangle 2"/>
          <p:cNvSpPr>
            <a:spLocks noGrp="1"/>
          </p:cNvSpPr>
          <p:nvPr>
            <p:ph type="title"/>
          </p:nvPr>
        </p:nvSpPr>
        <p:spPr>
          <a:xfrm>
            <a:off x="6719570" y="132080"/>
            <a:ext cx="3484880" cy="633095"/>
          </a:xfrm>
        </p:spPr>
        <p:txBody>
          <a:bodyPr vert="horz" wrap="square" lIns="91440" tIns="45720" rIns="91440" bIns="45720" anchor="t"/>
          <a:lstStyle/>
          <a:p>
            <a:pPr eaLnBrk="1" hangingPunct="1"/>
            <a:r>
              <a:rPr lang="zh-CN" altLang="en-US" sz="4000" b="1" dirty="0">
                <a:solidFill>
                  <a:srgbClr val="6633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运动安排问题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5274" y="3433193"/>
            <a:ext cx="820314" cy="385449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75948" y="2762931"/>
            <a:ext cx="333333" cy="36190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5028" y="1541145"/>
            <a:ext cx="8749102" cy="4007853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971" name="Picture 7" descr="BD21313_"/>
          <p:cNvPicPr>
            <a:picLocks noGrp="1" noChangeAspect="1"/>
          </p:cNvPicPr>
          <p:nvPr>
            <p:ph sz="half" idx="2"/>
          </p:nvPr>
        </p:nvPicPr>
        <p:blipFill>
          <a:blip r:embed="rId2"/>
          <a:srcRect/>
          <a:stretch>
            <a:fillRect/>
          </a:stretch>
        </p:blipFill>
        <p:spPr>
          <a:xfrm>
            <a:off x="5503863" y="765175"/>
            <a:ext cx="4783137" cy="142875"/>
          </a:xfrm>
        </p:spPr>
      </p:pic>
      <p:sp>
        <p:nvSpPr>
          <p:cNvPr id="83973" name="Rectangle 6"/>
          <p:cNvSpPr/>
          <p:nvPr/>
        </p:nvSpPr>
        <p:spPr>
          <a:xfrm>
            <a:off x="3490913" y="2781300"/>
            <a:ext cx="10287000" cy="0"/>
          </a:xfrm>
          <a:prstGeom prst="rect">
            <a:avLst/>
          </a:prstGeom>
          <a:noFill/>
          <a:ln w="12700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" name="Rectangle 2"/>
          <p:cNvSpPr>
            <a:spLocks noGrp="1"/>
          </p:cNvSpPr>
          <p:nvPr>
            <p:ph type="title"/>
          </p:nvPr>
        </p:nvSpPr>
        <p:spPr>
          <a:xfrm>
            <a:off x="6719570" y="132080"/>
            <a:ext cx="3484880" cy="633095"/>
          </a:xfrm>
        </p:spPr>
        <p:txBody>
          <a:bodyPr vert="horz" wrap="square" lIns="91440" tIns="45720" rIns="91440" bIns="45720" anchor="t"/>
          <a:lstStyle/>
          <a:p>
            <a:pPr eaLnBrk="1" hangingPunct="1"/>
            <a:r>
              <a:rPr lang="zh-CN" altLang="en-US" sz="4000" b="1" dirty="0">
                <a:solidFill>
                  <a:srgbClr val="6633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运动安排问题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1483" y="1754171"/>
            <a:ext cx="685859" cy="28958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3060" y="3675324"/>
            <a:ext cx="829383" cy="35018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645" y="1196752"/>
            <a:ext cx="9443710" cy="3939276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971" name="Picture 7" descr="BD21313_"/>
          <p:cNvPicPr>
            <a:picLocks noGrp="1" noChangeAspect="1"/>
          </p:cNvPicPr>
          <p:nvPr>
            <p:ph sz="half" idx="2"/>
          </p:nvPr>
        </p:nvPicPr>
        <p:blipFill>
          <a:blip r:embed="rId3"/>
          <a:srcRect/>
          <a:stretch>
            <a:fillRect/>
          </a:stretch>
        </p:blipFill>
        <p:spPr>
          <a:xfrm>
            <a:off x="5503863" y="765175"/>
            <a:ext cx="4783137" cy="142875"/>
          </a:xfrm>
        </p:spPr>
      </p:pic>
      <p:sp>
        <p:nvSpPr>
          <p:cNvPr id="83973" name="Rectangle 6"/>
          <p:cNvSpPr/>
          <p:nvPr/>
        </p:nvSpPr>
        <p:spPr>
          <a:xfrm>
            <a:off x="3490913" y="2781300"/>
            <a:ext cx="10287000" cy="0"/>
          </a:xfrm>
          <a:prstGeom prst="rect">
            <a:avLst/>
          </a:prstGeom>
          <a:noFill/>
          <a:ln w="12700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" name="Rectangle 2"/>
          <p:cNvSpPr>
            <a:spLocks noGrp="1"/>
          </p:cNvSpPr>
          <p:nvPr/>
        </p:nvSpPr>
        <p:spPr>
          <a:xfrm>
            <a:off x="6719570" y="132080"/>
            <a:ext cx="3484880" cy="63309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t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zh-CN" altLang="en-US" sz="4000" b="1" dirty="0">
                <a:solidFill>
                  <a:srgbClr val="6633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运动安排问题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7195" y="1096010"/>
            <a:ext cx="602481" cy="24475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15908" y="2061470"/>
            <a:ext cx="449619" cy="28958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1473" y="955784"/>
            <a:ext cx="8561733" cy="5137039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971" name="Picture 7" descr="BD21313_"/>
          <p:cNvPicPr>
            <a:picLocks noGrp="1" noChangeAspect="1"/>
          </p:cNvPicPr>
          <p:nvPr>
            <p:ph sz="half" idx="2"/>
          </p:nvPr>
        </p:nvPicPr>
        <p:blipFill>
          <a:blip r:embed="rId2"/>
          <a:srcRect/>
          <a:stretch>
            <a:fillRect/>
          </a:stretch>
        </p:blipFill>
        <p:spPr>
          <a:xfrm>
            <a:off x="5503863" y="765175"/>
            <a:ext cx="4783137" cy="142875"/>
          </a:xfrm>
        </p:spPr>
      </p:pic>
      <p:sp>
        <p:nvSpPr>
          <p:cNvPr id="83973" name="Rectangle 6"/>
          <p:cNvSpPr/>
          <p:nvPr/>
        </p:nvSpPr>
        <p:spPr>
          <a:xfrm>
            <a:off x="3490913" y="2781300"/>
            <a:ext cx="10287000" cy="0"/>
          </a:xfrm>
          <a:prstGeom prst="rect">
            <a:avLst/>
          </a:prstGeom>
          <a:noFill/>
          <a:ln w="12700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" name="Rectangle 2"/>
          <p:cNvSpPr>
            <a:spLocks noGrp="1"/>
          </p:cNvSpPr>
          <p:nvPr/>
        </p:nvSpPr>
        <p:spPr>
          <a:xfrm>
            <a:off x="6719570" y="132080"/>
            <a:ext cx="3484880" cy="63309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t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zh-CN" altLang="en-US" sz="4000" b="1" dirty="0">
                <a:solidFill>
                  <a:srgbClr val="6633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运动安排问题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5828" y="3322311"/>
            <a:ext cx="495343" cy="21337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9164" y="1340768"/>
            <a:ext cx="668647" cy="28803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7956" y="2567922"/>
            <a:ext cx="495343" cy="21337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755" y="1459754"/>
            <a:ext cx="9063488" cy="415186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Title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/>
          <a:lstStyle/>
          <a:p>
            <a:pPr eaLnBrk="1" hangingPunct="1"/>
            <a:r>
              <a:rPr lang="zh-CN" altLang="en-US" kern="1200" dirty="0">
                <a:solidFill>
                  <a:srgbClr val="0070C0"/>
                </a:solidFill>
                <a:latin typeface="+mj-lt"/>
                <a:ea typeface="宋体" panose="02010600030101010101" pitchFamily="2" charset="-122"/>
                <a:cs typeface="+mj-cs"/>
              </a:rPr>
              <a:t>提纲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79675" y="2060575"/>
            <a:ext cx="5434013" cy="2189163"/>
          </a:xfrm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5.1 </a:t>
            </a:r>
            <a:r>
              <a:rPr kumimoji="0" lang="zh-CN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贪心法的基本原理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5.2 </a:t>
            </a:r>
            <a:r>
              <a:rPr kumimoji="0" lang="zh-CN" altLang="zh-CN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任务安排问题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5.3 </a:t>
            </a:r>
            <a:r>
              <a:rPr kumimoji="0" lang="zh-CN" altLang="zh-CN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哈夫曼编码问题</a:t>
            </a:r>
            <a:endParaRPr kumimoji="0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5.4 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最小生成树</a:t>
            </a:r>
            <a:endParaRPr kumimoji="0" lang="zh-CN" altLang="zh-CN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971" name="Picture 7" descr="BD21313_"/>
          <p:cNvPicPr>
            <a:picLocks noGrp="1" noChangeAspect="1"/>
          </p:cNvPicPr>
          <p:nvPr>
            <p:ph sz="half" idx="2"/>
          </p:nvPr>
        </p:nvPicPr>
        <p:blipFill>
          <a:blip r:embed="rId3"/>
          <a:srcRect/>
          <a:stretch>
            <a:fillRect/>
          </a:stretch>
        </p:blipFill>
        <p:spPr>
          <a:xfrm>
            <a:off x="5503863" y="765175"/>
            <a:ext cx="4783137" cy="142875"/>
          </a:xfrm>
        </p:spPr>
      </p:pic>
      <p:sp>
        <p:nvSpPr>
          <p:cNvPr id="83973" name="Rectangle 6"/>
          <p:cNvSpPr/>
          <p:nvPr/>
        </p:nvSpPr>
        <p:spPr>
          <a:xfrm>
            <a:off x="3490913" y="2781300"/>
            <a:ext cx="10287000" cy="0"/>
          </a:xfrm>
          <a:prstGeom prst="rect">
            <a:avLst/>
          </a:prstGeom>
          <a:noFill/>
          <a:ln w="12700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" name="Rectangle 2"/>
          <p:cNvSpPr>
            <a:spLocks noGrp="1"/>
          </p:cNvSpPr>
          <p:nvPr/>
        </p:nvSpPr>
        <p:spPr>
          <a:xfrm>
            <a:off x="6719570" y="132080"/>
            <a:ext cx="3484880" cy="63309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t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zh-CN" altLang="en-US" sz="4000" b="1" dirty="0">
                <a:solidFill>
                  <a:srgbClr val="6633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运动安排问题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3140" y="1052736"/>
            <a:ext cx="868755" cy="35817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03940" y="2149179"/>
            <a:ext cx="434378" cy="35817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416" y="935919"/>
            <a:ext cx="9290982" cy="558799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93036" y="989803"/>
            <a:ext cx="158177" cy="358171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971" name="Picture 7" descr="BD21313_"/>
          <p:cNvPicPr>
            <a:picLocks noGrp="1" noChangeAspect="1"/>
          </p:cNvPicPr>
          <p:nvPr>
            <p:ph sz="half" idx="2"/>
          </p:nvPr>
        </p:nvPicPr>
        <p:blipFill>
          <a:blip r:embed="rId3"/>
          <a:srcRect/>
          <a:stretch>
            <a:fillRect/>
          </a:stretch>
        </p:blipFill>
        <p:spPr>
          <a:xfrm>
            <a:off x="5503863" y="765175"/>
            <a:ext cx="4783137" cy="142875"/>
          </a:xfrm>
        </p:spPr>
      </p:pic>
      <p:sp>
        <p:nvSpPr>
          <p:cNvPr id="83973" name="Rectangle 6"/>
          <p:cNvSpPr/>
          <p:nvPr/>
        </p:nvSpPr>
        <p:spPr>
          <a:xfrm>
            <a:off x="3490913" y="2781300"/>
            <a:ext cx="10287000" cy="0"/>
          </a:xfrm>
          <a:prstGeom prst="rect">
            <a:avLst/>
          </a:prstGeom>
          <a:noFill/>
          <a:ln w="12700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" name="Rectangle 2"/>
          <p:cNvSpPr>
            <a:spLocks noGrp="1"/>
          </p:cNvSpPr>
          <p:nvPr/>
        </p:nvSpPr>
        <p:spPr>
          <a:xfrm>
            <a:off x="6719570" y="132080"/>
            <a:ext cx="3484880" cy="63309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t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zh-CN" altLang="en-US" sz="4000" b="1" dirty="0">
                <a:solidFill>
                  <a:srgbClr val="6633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运动安排问题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9125" y="2376259"/>
            <a:ext cx="153615" cy="36919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5228" y="3884871"/>
            <a:ext cx="216024" cy="34342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11251" y="2281567"/>
            <a:ext cx="579661" cy="41789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0570" y="882346"/>
            <a:ext cx="8904339" cy="5605287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971" name="Picture 7" descr="BD21313_"/>
          <p:cNvPicPr>
            <a:picLocks noGrp="1" noChangeAspect="1"/>
          </p:cNvPicPr>
          <p:nvPr>
            <p:ph sz="half" idx="2"/>
          </p:nvPr>
        </p:nvPicPr>
        <p:blipFill>
          <a:blip r:embed="rId2"/>
          <a:srcRect/>
          <a:stretch>
            <a:fillRect/>
          </a:stretch>
        </p:blipFill>
        <p:spPr>
          <a:xfrm>
            <a:off x="5503863" y="765175"/>
            <a:ext cx="4783137" cy="142875"/>
          </a:xfrm>
        </p:spPr>
      </p:pic>
      <p:sp>
        <p:nvSpPr>
          <p:cNvPr id="83973" name="Rectangle 6"/>
          <p:cNvSpPr/>
          <p:nvPr/>
        </p:nvSpPr>
        <p:spPr>
          <a:xfrm>
            <a:off x="3490913" y="2781300"/>
            <a:ext cx="10287000" cy="0"/>
          </a:xfrm>
          <a:prstGeom prst="rect">
            <a:avLst/>
          </a:prstGeom>
          <a:noFill/>
          <a:ln w="12700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" name="Rectangle 2"/>
          <p:cNvSpPr>
            <a:spLocks noGrp="1"/>
          </p:cNvSpPr>
          <p:nvPr/>
        </p:nvSpPr>
        <p:spPr>
          <a:xfrm>
            <a:off x="6719570" y="132080"/>
            <a:ext cx="3484880" cy="63309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t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zh-CN" altLang="en-US" sz="4000" b="1" dirty="0">
                <a:solidFill>
                  <a:srgbClr val="6633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运动安排问题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7156" y="1268760"/>
            <a:ext cx="504056" cy="38854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19964" y="2492360"/>
            <a:ext cx="365792" cy="28196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244" y="1371883"/>
            <a:ext cx="8718720" cy="460269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3380" y="1591566"/>
            <a:ext cx="171839" cy="33333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28109" y="2829147"/>
            <a:ext cx="191056" cy="333333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971" name="Picture 7" descr="BD21313_"/>
          <p:cNvPicPr>
            <a:picLocks noGrp="1" noChangeAspect="1"/>
          </p:cNvPicPr>
          <p:nvPr>
            <p:ph sz="half" idx="2"/>
          </p:nvPr>
        </p:nvPicPr>
        <p:blipFill>
          <a:blip r:embed="rId2"/>
          <a:srcRect/>
          <a:stretch>
            <a:fillRect/>
          </a:stretch>
        </p:blipFill>
        <p:spPr>
          <a:xfrm>
            <a:off x="5503863" y="765175"/>
            <a:ext cx="4783137" cy="142875"/>
          </a:xfrm>
        </p:spPr>
      </p:pic>
      <p:sp>
        <p:nvSpPr>
          <p:cNvPr id="83973" name="Rectangle 6"/>
          <p:cNvSpPr/>
          <p:nvPr/>
        </p:nvSpPr>
        <p:spPr>
          <a:xfrm>
            <a:off x="3490913" y="2781300"/>
            <a:ext cx="10287000" cy="0"/>
          </a:xfrm>
          <a:prstGeom prst="rect">
            <a:avLst/>
          </a:prstGeom>
          <a:noFill/>
          <a:ln w="12700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" name="Rectangle 2"/>
          <p:cNvSpPr>
            <a:spLocks noGrp="1"/>
          </p:cNvSpPr>
          <p:nvPr/>
        </p:nvSpPr>
        <p:spPr>
          <a:xfrm>
            <a:off x="6719570" y="132080"/>
            <a:ext cx="3484880" cy="63309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t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zh-CN" altLang="en-US" sz="4000" b="1" dirty="0">
                <a:solidFill>
                  <a:srgbClr val="6633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运动安排问题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19964" y="2266630"/>
            <a:ext cx="365792" cy="28196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493" y="980728"/>
            <a:ext cx="8876013" cy="5580676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Title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/>
          <a:lstStyle/>
          <a:p>
            <a:pPr eaLnBrk="1" hangingPunct="1"/>
            <a:r>
              <a:rPr lang="zh-CN" altLang="en-US" kern="1200" dirty="0">
                <a:solidFill>
                  <a:srgbClr val="0070C0"/>
                </a:solidFill>
                <a:latin typeface="+mj-lt"/>
                <a:ea typeface="宋体" panose="02010600030101010101" pitchFamily="2" charset="-122"/>
                <a:cs typeface="+mj-cs"/>
              </a:rPr>
              <a:t>提纲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79675" y="2060575"/>
            <a:ext cx="5434013" cy="2189163"/>
          </a:xfrm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5.1 </a:t>
            </a:r>
            <a:r>
              <a:rPr kumimoji="0" lang="zh-CN" altLang="zh-CN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贪心法的基本原理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5.2 </a:t>
            </a:r>
            <a:r>
              <a:rPr kumimoji="0" lang="zh-CN" altLang="zh-CN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任务安排问题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5.3 </a:t>
            </a:r>
            <a:r>
              <a:rPr kumimoji="0" lang="zh-CN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哈夫曼编码问题</a:t>
            </a: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srgbClr val="FF33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5.4 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最小生成树</a:t>
            </a:r>
            <a:endParaRPr kumimoji="0" lang="zh-CN" altLang="zh-CN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3200" b="1" i="0" u="none" strike="noStrike" kern="1200" cap="none" spc="0" normalizeH="0" baseline="0" noProof="0" dirty="0">
              <a:ln>
                <a:noFill/>
              </a:ln>
              <a:solidFill>
                <a:srgbClr val="FF33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235" name="Picture 2053" descr="BD21313_"/>
          <p:cNvPicPr>
            <a:picLocks noGrp="1" noChangeAspect="1"/>
          </p:cNvPicPr>
          <p:nvPr>
            <p:ph sz="half" idx="2"/>
          </p:nvPr>
        </p:nvPicPr>
        <p:blipFill>
          <a:blip r:embed="rId3"/>
          <a:srcRect/>
          <a:stretch>
            <a:fillRect/>
          </a:stretch>
        </p:blipFill>
        <p:spPr>
          <a:xfrm>
            <a:off x="6656388" y="692150"/>
            <a:ext cx="3630612" cy="144463"/>
          </a:xfrm>
        </p:spPr>
      </p:pic>
      <p:sp>
        <p:nvSpPr>
          <p:cNvPr id="2" name="文本占位符 1"/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endParaRPr lang="zh-CN" altLang="en-US"/>
          </a:p>
        </p:txBody>
      </p:sp>
      <p:graphicFrame>
        <p:nvGraphicFramePr>
          <p:cNvPr id="3" name="对象 2"/>
          <p:cNvGraphicFramePr/>
          <p:nvPr/>
        </p:nvGraphicFramePr>
        <p:xfrm>
          <a:off x="7415530" y="63500"/>
          <a:ext cx="2659380" cy="5626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51" r:id="rId4" imgW="2657475" imgH="561975" progId="Paint.Picture">
                  <p:embed/>
                </p:oleObj>
              </mc:Choice>
              <mc:Fallback>
                <p:oleObj r:id="rId4" imgW="2657475" imgH="561975" progId="Paint.Picture">
                  <p:embed/>
                  <p:pic>
                    <p:nvPicPr>
                      <p:cNvPr id="0" name="图片 3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415530" y="63500"/>
                        <a:ext cx="2659380" cy="5626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/>
          <p:nvPr/>
        </p:nvGraphicFramePr>
        <p:xfrm>
          <a:off x="280035" y="1512570"/>
          <a:ext cx="9294495" cy="4070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52" r:id="rId6" imgW="9286875" imgH="4067175" progId="Paint.Picture">
                  <p:embed/>
                </p:oleObj>
              </mc:Choice>
              <mc:Fallback>
                <p:oleObj r:id="rId6" imgW="9286875" imgH="4067175" progId="Paint.Picture">
                  <p:embed/>
                  <p:pic>
                    <p:nvPicPr>
                      <p:cNvPr id="0" name="图片 5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80035" y="1512570"/>
                        <a:ext cx="9294495" cy="4070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459" name="Rectangle 2051"/>
          <p:cNvSpPr>
            <a:spLocks noGrp="1" noChangeArrowheads="1"/>
          </p:cNvSpPr>
          <p:nvPr>
            <p:ph type="body" sz="half" idx="1"/>
          </p:nvPr>
        </p:nvSpPr>
        <p:spPr>
          <a:xfrm>
            <a:off x="679450" y="1557338"/>
            <a:ext cx="9309100" cy="4464050"/>
          </a:xfrm>
          <a:solidFill>
            <a:srgbClr val="FFFFFF"/>
          </a:solidFill>
        </p:spPr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just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36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二进制字符编码</a:t>
            </a:r>
          </a:p>
          <a:p>
            <a:pPr marL="742950" marR="0" lvl="1" indent="-285750" algn="just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–"/>
              <a:defRPr/>
            </a:pPr>
            <a:r>
              <a:rPr kumimoji="0" lang="zh-CN" altLang="en-US" sz="3200" b="1" i="0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每个字符用一个二进制</a:t>
            </a:r>
            <a:r>
              <a:rPr kumimoji="0" lang="zh-CN" altLang="en-US" sz="3200" b="1" i="0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</a:rPr>
              <a:t>0、1</a:t>
            </a:r>
            <a:r>
              <a:rPr kumimoji="0" lang="zh-CN" altLang="en-US" sz="3200" b="1" i="0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串来表示</a:t>
            </a:r>
            <a:r>
              <a:rPr kumimoji="0" lang="en-US" altLang="zh-CN" sz="3200" b="1" i="0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.</a:t>
            </a:r>
          </a:p>
          <a:p>
            <a:pPr marL="342900" marR="0" lvl="0" indent="-342900" algn="just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36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固定长编码</a:t>
            </a:r>
          </a:p>
          <a:p>
            <a:pPr marL="742950" marR="0" lvl="1" indent="-285750" algn="just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–"/>
              <a:defRPr/>
            </a:pPr>
            <a:r>
              <a:rPr kumimoji="0" lang="zh-CN" altLang="en-US" sz="3200" b="1" i="0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每个字符都用相同长的</a:t>
            </a:r>
            <a:r>
              <a:rPr kumimoji="0" lang="zh-CN" altLang="en-US" sz="3200" b="1" i="0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</a:rPr>
              <a:t>0、1</a:t>
            </a:r>
            <a:r>
              <a:rPr kumimoji="0" lang="zh-CN" altLang="en-US" sz="3200" b="1" i="0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串表示</a:t>
            </a:r>
            <a:r>
              <a:rPr kumimoji="0" lang="en-US" altLang="zh-CN" sz="3200" b="1" i="0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楷体_GB2312" pitchFamily="49" charset="-122"/>
                <a:ea typeface="楷体_GB2312" pitchFamily="49" charset="-122"/>
                <a:cs typeface="+mn-cs"/>
              </a:rPr>
              <a:t>.</a:t>
            </a:r>
          </a:p>
          <a:p>
            <a:pPr marL="342900" marR="0" lvl="0" indent="-342900" algn="just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36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可变长编码</a:t>
            </a:r>
          </a:p>
          <a:p>
            <a:pPr marL="742950" marR="0" lvl="1" indent="-285750" algn="just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–"/>
              <a:defRPr/>
            </a:pPr>
            <a:r>
              <a:rPr kumimoji="0" lang="zh-CN" altLang="en-US" sz="3200" b="1" i="0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经常出现的字符用短码，不经常出现的用长码</a:t>
            </a:r>
          </a:p>
          <a:p>
            <a:pPr marL="342900" marR="0" lvl="0" indent="-342900" algn="just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36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前缀编码</a:t>
            </a:r>
          </a:p>
          <a:p>
            <a:pPr marL="742950" marR="0" lvl="1" indent="-285750" algn="just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–"/>
              <a:defRPr/>
            </a:pPr>
            <a:r>
              <a:rPr kumimoji="0" lang="zh-CN" altLang="en-US" sz="3200" b="1" i="0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无任何字符的编码是另一个字符编码的前缀</a:t>
            </a:r>
          </a:p>
        </p:txBody>
      </p:sp>
      <p:pic>
        <p:nvPicPr>
          <p:cNvPr id="95235" name="Picture 2053" descr="BD21313_"/>
          <p:cNvPicPr>
            <a:picLocks noGrp="1" noChangeAspect="1"/>
          </p:cNvPicPr>
          <p:nvPr>
            <p:ph sz="half" idx="2"/>
          </p:nvPr>
        </p:nvPicPr>
        <p:blipFill>
          <a:blip r:embed="rId2"/>
          <a:srcRect/>
          <a:stretch>
            <a:fillRect/>
          </a:stretch>
        </p:blipFill>
        <p:spPr>
          <a:xfrm>
            <a:off x="6656388" y="692150"/>
            <a:ext cx="3630612" cy="144463"/>
          </a:xfrm>
        </p:spPr>
      </p:pic>
      <p:sp>
        <p:nvSpPr>
          <p:cNvPr id="659460" name="Text Box 2052"/>
          <p:cNvSpPr txBox="1">
            <a:spLocks noChangeArrowheads="1"/>
          </p:cNvSpPr>
          <p:nvPr/>
        </p:nvSpPr>
        <p:spPr bwMode="auto">
          <a:xfrm>
            <a:off x="7448550" y="63500"/>
            <a:ext cx="2735263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hlink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R="0" algn="ctr" defTabSz="914400">
              <a:buClrTx/>
              <a:buSzTx/>
              <a:buFontTx/>
              <a:buNone/>
              <a:defRPr/>
            </a:pPr>
            <a:r>
              <a:rPr kumimoji="1" lang="zh-CN" altLang="en-US" sz="4000" b="1" kern="1200" cap="none" spc="0" normalizeH="0" baseline="0" noProof="0">
                <a:solidFill>
                  <a:srgbClr val="66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问题的定义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4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594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594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4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594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594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4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594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594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4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594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594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4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594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594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4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594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594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4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594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594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4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6594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6594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235" name="Picture 2053" descr="BD21313_"/>
          <p:cNvPicPr>
            <a:picLocks noGrp="1" noChangeAspect="1"/>
          </p:cNvPicPr>
          <p:nvPr>
            <p:ph sz="half" idx="2"/>
          </p:nvPr>
        </p:nvPicPr>
        <p:blipFill>
          <a:blip r:embed="rId3"/>
          <a:srcRect/>
          <a:stretch>
            <a:fillRect/>
          </a:stretch>
        </p:blipFill>
        <p:spPr>
          <a:xfrm>
            <a:off x="6656388" y="692150"/>
            <a:ext cx="3630612" cy="144463"/>
          </a:xfrm>
        </p:spPr>
      </p:pic>
      <p:graphicFrame>
        <p:nvGraphicFramePr>
          <p:cNvPr id="3" name="对象 2"/>
          <p:cNvGraphicFramePr/>
          <p:nvPr/>
        </p:nvGraphicFramePr>
        <p:xfrm>
          <a:off x="7415530" y="63500"/>
          <a:ext cx="2659380" cy="5626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75" r:id="rId4" imgW="2657475" imgH="561975" progId="Paint.Picture">
                  <p:embed/>
                </p:oleObj>
              </mc:Choice>
              <mc:Fallback>
                <p:oleObj r:id="rId4" imgW="2657475" imgH="561975" progId="Paint.Picture">
                  <p:embed/>
                  <p:pic>
                    <p:nvPicPr>
                      <p:cNvPr id="0" name="图片 3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415530" y="63500"/>
                        <a:ext cx="2659380" cy="5626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/>
          <p:nvPr/>
        </p:nvGraphicFramePr>
        <p:xfrm>
          <a:off x="381635" y="964565"/>
          <a:ext cx="9523095" cy="49282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76" r:id="rId6" imgW="9515475" imgH="4924425" progId="Paint.Picture">
                  <p:embed/>
                </p:oleObj>
              </mc:Choice>
              <mc:Fallback>
                <p:oleObj r:id="rId6" imgW="9515475" imgH="4924425" progId="Paint.Picture">
                  <p:embed/>
                  <p:pic>
                    <p:nvPicPr>
                      <p:cNvPr id="0" name="图片 7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81635" y="964565"/>
                        <a:ext cx="9523095" cy="49282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235" name="Picture 2053" descr="BD21313_"/>
          <p:cNvPicPr>
            <a:picLocks noGrp="1" noChangeAspect="1"/>
          </p:cNvPicPr>
          <p:nvPr>
            <p:ph sz="half" idx="2"/>
          </p:nvPr>
        </p:nvPicPr>
        <p:blipFill>
          <a:blip r:embed="rId3"/>
          <a:srcRect/>
          <a:stretch>
            <a:fillRect/>
          </a:stretch>
        </p:blipFill>
        <p:spPr>
          <a:xfrm>
            <a:off x="6656388" y="692150"/>
            <a:ext cx="3630612" cy="144463"/>
          </a:xfrm>
        </p:spPr>
      </p:pic>
      <p:graphicFrame>
        <p:nvGraphicFramePr>
          <p:cNvPr id="3" name="对象 2"/>
          <p:cNvGraphicFramePr/>
          <p:nvPr/>
        </p:nvGraphicFramePr>
        <p:xfrm>
          <a:off x="7415530" y="63500"/>
          <a:ext cx="2659380" cy="5626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99" r:id="rId4" imgW="2657475" imgH="561975" progId="Paint.Picture">
                  <p:embed/>
                </p:oleObj>
              </mc:Choice>
              <mc:Fallback>
                <p:oleObj r:id="rId4" imgW="2657475" imgH="561975" progId="Paint.Picture">
                  <p:embed/>
                  <p:pic>
                    <p:nvPicPr>
                      <p:cNvPr id="0" name="图片 3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415530" y="63500"/>
                        <a:ext cx="2659380" cy="5626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对象 1"/>
          <p:cNvGraphicFramePr/>
          <p:nvPr/>
        </p:nvGraphicFramePr>
        <p:xfrm>
          <a:off x="443865" y="1155065"/>
          <a:ext cx="9399270" cy="45472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00" r:id="rId6" imgW="9391650" imgH="4543425" progId="Paint.Picture">
                  <p:embed/>
                </p:oleObj>
              </mc:Choice>
              <mc:Fallback>
                <p:oleObj r:id="rId6" imgW="9391650" imgH="4543425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43865" y="1155065"/>
                        <a:ext cx="9399270" cy="45472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235" name="Picture 2053" descr="BD21313_"/>
          <p:cNvPicPr>
            <a:picLocks noGrp="1" noChangeAspect="1"/>
          </p:cNvPicPr>
          <p:nvPr>
            <p:ph sz="half" idx="2"/>
          </p:nvPr>
        </p:nvPicPr>
        <p:blipFill>
          <a:blip r:embed="rId3"/>
          <a:srcRect/>
          <a:stretch>
            <a:fillRect/>
          </a:stretch>
        </p:blipFill>
        <p:spPr>
          <a:xfrm>
            <a:off x="6656388" y="692150"/>
            <a:ext cx="3630612" cy="144463"/>
          </a:xfrm>
        </p:spPr>
      </p:pic>
      <p:graphicFrame>
        <p:nvGraphicFramePr>
          <p:cNvPr id="3" name="对象 2"/>
          <p:cNvGraphicFramePr/>
          <p:nvPr/>
        </p:nvGraphicFramePr>
        <p:xfrm>
          <a:off x="7415530" y="63500"/>
          <a:ext cx="2659380" cy="5626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23" r:id="rId4" imgW="2657475" imgH="561975" progId="Paint.Picture">
                  <p:embed/>
                </p:oleObj>
              </mc:Choice>
              <mc:Fallback>
                <p:oleObj r:id="rId4" imgW="2657475" imgH="561975" progId="Paint.Picture">
                  <p:embed/>
                  <p:pic>
                    <p:nvPicPr>
                      <p:cNvPr id="0" name="图片 3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415530" y="63500"/>
                        <a:ext cx="2659380" cy="5626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/>
          <p:nvPr/>
        </p:nvGraphicFramePr>
        <p:xfrm>
          <a:off x="615315" y="1226820"/>
          <a:ext cx="9055735" cy="44043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24" r:id="rId6" imgW="9048750" imgH="4400550" progId="Paint.Picture">
                  <p:embed/>
                </p:oleObj>
              </mc:Choice>
              <mc:Fallback>
                <p:oleObj r:id="rId6" imgW="9048750" imgH="4400550" progId="Paint.Picture">
                  <p:embed/>
                  <p:pic>
                    <p:nvPicPr>
                      <p:cNvPr id="0" name="图片 8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15315" y="1226820"/>
                        <a:ext cx="9055735" cy="44043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54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730250" y="1196975"/>
            <a:ext cx="9309100" cy="5327650"/>
          </a:xfrm>
          <a:solidFill>
            <a:schemeClr val="bg1"/>
          </a:solidFill>
        </p:spPr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just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贪心算法的基本思想</a:t>
            </a:r>
          </a:p>
          <a:p>
            <a:pPr marL="742950" marR="0" lvl="1" indent="-285750" algn="just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–"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求解最优化问题的算法包含一系列步骤</a:t>
            </a:r>
          </a:p>
          <a:p>
            <a:pPr marL="742950" marR="0" lvl="1" indent="-285750" algn="just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–"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每一步都有一组选择</a:t>
            </a:r>
          </a:p>
          <a:p>
            <a:pPr marL="742950" marR="0" lvl="1" indent="-285750" algn="just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–"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作出在当前看来最好的选择</a:t>
            </a:r>
          </a:p>
          <a:p>
            <a:pPr marL="742950" marR="0" lvl="1" indent="-285750" algn="just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–"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希望通过作出局部优化选择达到全局优化选择</a:t>
            </a:r>
          </a:p>
          <a:p>
            <a:pPr marL="742950" marR="0" lvl="1" indent="-285750" algn="just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–"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</a:rPr>
              <a:t>贪心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算法不一定总产生优化解</a:t>
            </a:r>
          </a:p>
          <a:p>
            <a:pPr marL="742950" marR="0" lvl="1" indent="-285750" algn="just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–"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</a:rPr>
              <a:t>贪心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算法是否产生优化解，需严格证明</a:t>
            </a:r>
          </a:p>
          <a:p>
            <a:pPr marL="342900" marR="0" lvl="0" indent="-342900" algn="just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</a:rPr>
              <a:t>贪心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算法产生优化解的条件</a:t>
            </a:r>
          </a:p>
          <a:p>
            <a:pPr marL="742950" marR="0" lvl="1" indent="-285750" algn="just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–"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贪心选择性</a:t>
            </a: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华文行楷" panose="02010800040101010101" pitchFamily="2" charset="-122"/>
              <a:ea typeface="华文行楷" panose="02010800040101010101" pitchFamily="2" charset="-122"/>
              <a:cs typeface="+mn-cs"/>
            </a:endParaRPr>
          </a:p>
          <a:p>
            <a:pPr marL="742950" marR="0" lvl="1" indent="-285750" algn="just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–"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优化子结构</a:t>
            </a:r>
          </a:p>
        </p:txBody>
      </p:sp>
      <p:pic>
        <p:nvPicPr>
          <p:cNvPr id="77827" name="Picture 5" descr="BD21313_"/>
          <p:cNvPicPr>
            <a:picLocks noGrp="1" noChangeAspect="1"/>
          </p:cNvPicPr>
          <p:nvPr>
            <p:ph sz="half" idx="2"/>
          </p:nvPr>
        </p:nvPicPr>
        <p:blipFill>
          <a:blip r:embed="rId2"/>
          <a:srcRect/>
          <a:stretch>
            <a:fillRect/>
          </a:stretch>
        </p:blipFill>
        <p:spPr>
          <a:xfrm>
            <a:off x="4783138" y="908050"/>
            <a:ext cx="5503862" cy="144463"/>
          </a:xfrm>
        </p:spPr>
      </p:pic>
      <p:sp>
        <p:nvSpPr>
          <p:cNvPr id="620548" name="Text Box 4"/>
          <p:cNvSpPr txBox="1">
            <a:spLocks noChangeArrowheads="1"/>
          </p:cNvSpPr>
          <p:nvPr/>
        </p:nvSpPr>
        <p:spPr bwMode="auto">
          <a:xfrm>
            <a:off x="5165725" y="188913"/>
            <a:ext cx="5091113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3300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R="0" algn="ctr" defTabSz="914400">
              <a:buClrTx/>
              <a:buSzTx/>
              <a:buFontTx/>
              <a:buNone/>
              <a:defRPr/>
            </a:pPr>
            <a:r>
              <a:rPr kumimoji="1" lang="zh-CN" altLang="en-US" sz="4000" b="1" kern="1200" cap="none" spc="0" normalizeH="0" baseline="0" noProof="0" dirty="0">
                <a:solidFill>
                  <a:srgbClr val="66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Monotype Corsiva" panose="03010101010201010101" pitchFamily="66" charset="0"/>
                <a:ea typeface="华文行楷" panose="02010800040101010101" pitchFamily="2" charset="-122"/>
                <a:cs typeface="+mn-cs"/>
              </a:rPr>
              <a:t>贪心</a:t>
            </a:r>
            <a:r>
              <a:rPr kumimoji="1" lang="zh-CN" altLang="en-US" sz="4000" b="1" kern="1200" cap="none" spc="0" normalizeH="0" baseline="0" noProof="0" dirty="0">
                <a:solidFill>
                  <a:srgbClr val="66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算法的基本概念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5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205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205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5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205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205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5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205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205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5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205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205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5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205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205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5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205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205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5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205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205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5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6205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6205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54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62054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62054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235" name="Picture 2053" descr="BD21313_"/>
          <p:cNvPicPr>
            <a:picLocks noGrp="1" noChangeAspect="1"/>
          </p:cNvPicPr>
          <p:nvPr>
            <p:ph sz="half" idx="2"/>
          </p:nvPr>
        </p:nvPicPr>
        <p:blipFill>
          <a:blip r:embed="rId3"/>
          <a:srcRect/>
          <a:stretch>
            <a:fillRect/>
          </a:stretch>
        </p:blipFill>
        <p:spPr>
          <a:xfrm>
            <a:off x="6656388" y="692150"/>
            <a:ext cx="3630612" cy="144463"/>
          </a:xfrm>
        </p:spPr>
      </p:pic>
      <p:graphicFrame>
        <p:nvGraphicFramePr>
          <p:cNvPr id="3" name="对象 2"/>
          <p:cNvGraphicFramePr/>
          <p:nvPr/>
        </p:nvGraphicFramePr>
        <p:xfrm>
          <a:off x="7415530" y="63500"/>
          <a:ext cx="2659380" cy="5626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47" r:id="rId4" imgW="2657475" imgH="561975" progId="Paint.Picture">
                  <p:embed/>
                </p:oleObj>
              </mc:Choice>
              <mc:Fallback>
                <p:oleObj r:id="rId4" imgW="2657475" imgH="561975" progId="Paint.Picture">
                  <p:embed/>
                  <p:pic>
                    <p:nvPicPr>
                      <p:cNvPr id="0" name="图片 3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415530" y="63500"/>
                        <a:ext cx="2659380" cy="5626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对象 1"/>
          <p:cNvGraphicFramePr/>
          <p:nvPr/>
        </p:nvGraphicFramePr>
        <p:xfrm>
          <a:off x="272415" y="988695"/>
          <a:ext cx="9504045" cy="57861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48" r:id="rId6" imgW="9496425" imgH="5781675" progId="Paint.Picture">
                  <p:embed/>
                </p:oleObj>
              </mc:Choice>
              <mc:Fallback>
                <p:oleObj r:id="rId6" imgW="9496425" imgH="5781675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72415" y="988695"/>
                        <a:ext cx="9504045" cy="57861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235" name="Picture 2053" descr="BD21313_"/>
          <p:cNvPicPr>
            <a:picLocks noGrp="1" noChangeAspect="1"/>
          </p:cNvPicPr>
          <p:nvPr>
            <p:ph sz="half" idx="2"/>
          </p:nvPr>
        </p:nvPicPr>
        <p:blipFill>
          <a:blip r:embed="rId3"/>
          <a:srcRect/>
          <a:stretch>
            <a:fillRect/>
          </a:stretch>
        </p:blipFill>
        <p:spPr>
          <a:xfrm>
            <a:off x="6656388" y="692150"/>
            <a:ext cx="3630612" cy="144463"/>
          </a:xfrm>
        </p:spPr>
      </p:pic>
      <p:graphicFrame>
        <p:nvGraphicFramePr>
          <p:cNvPr id="3" name="对象 2"/>
          <p:cNvGraphicFramePr/>
          <p:nvPr/>
        </p:nvGraphicFramePr>
        <p:xfrm>
          <a:off x="7415530" y="63500"/>
          <a:ext cx="2659380" cy="5626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71" r:id="rId4" imgW="2657475" imgH="561975" progId="Paint.Picture">
                  <p:embed/>
                </p:oleObj>
              </mc:Choice>
              <mc:Fallback>
                <p:oleObj r:id="rId4" imgW="2657475" imgH="561975" progId="Paint.Picture">
                  <p:embed/>
                  <p:pic>
                    <p:nvPicPr>
                      <p:cNvPr id="0" name="图片 3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415530" y="63500"/>
                        <a:ext cx="2659380" cy="5626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/>
          <p:nvPr/>
        </p:nvGraphicFramePr>
        <p:xfrm>
          <a:off x="395605" y="1071880"/>
          <a:ext cx="9322435" cy="56622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72" r:id="rId6" imgW="9315450" imgH="5657850" progId="Paint.Picture">
                  <p:embed/>
                </p:oleObj>
              </mc:Choice>
              <mc:Fallback>
                <p:oleObj r:id="rId6" imgW="9315450" imgH="5657850" progId="Paint.Picture">
                  <p:embed/>
                  <p:pic>
                    <p:nvPicPr>
                      <p:cNvPr id="0" name="图片 6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95605" y="1071880"/>
                        <a:ext cx="9322435" cy="56622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3"/>
          <p:cNvSpPr/>
          <p:nvPr/>
        </p:nvSpPr>
        <p:spPr>
          <a:xfrm>
            <a:off x="2551113" y="1328738"/>
            <a:ext cx="10287000" cy="0"/>
          </a:xfrm>
          <a:prstGeom prst="rect">
            <a:avLst/>
          </a:prstGeom>
          <a:noFill/>
          <a:ln w="12700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21924" name="Text Box 4"/>
          <p:cNvSpPr txBox="1">
            <a:spLocks noChangeArrowheads="1"/>
          </p:cNvSpPr>
          <p:nvPr/>
        </p:nvSpPr>
        <p:spPr bwMode="auto">
          <a:xfrm>
            <a:off x="247650" y="981075"/>
            <a:ext cx="1716088" cy="6413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R="0" defTabSz="914400">
              <a:buClrTx/>
              <a:buSzTx/>
              <a:buFontTx/>
              <a:buChar char="•"/>
              <a:defRPr/>
            </a:pPr>
            <a:r>
              <a:rPr kumimoji="0" lang="zh-CN" altLang="en-US" sz="3600" b="1" kern="1200" cap="none" spc="0" normalizeH="0" baseline="0" noProof="0">
                <a:effectLst>
                  <a:outerShdw blurRad="38100" dist="38100" dir="2700000" algn="tl">
                    <a:srgbClr val="C0C0C0"/>
                  </a:outerShdw>
                </a:effectLst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编码树</a:t>
            </a:r>
            <a:endParaRPr kumimoji="0" lang="zh-CN" altLang="en-US" sz="2800" kern="1200" cap="none" spc="0" normalizeH="0" baseline="0" noProof="0">
              <a:solidFill>
                <a:srgbClr val="0000CC"/>
              </a:solidFill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6260" name="Rectangle 27"/>
          <p:cNvSpPr/>
          <p:nvPr/>
        </p:nvSpPr>
        <p:spPr>
          <a:xfrm>
            <a:off x="4495800" y="5949950"/>
            <a:ext cx="2376488" cy="719138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21948" name="AutoShape 28"/>
          <p:cNvSpPr>
            <a:spLocks noChangeArrowheads="1"/>
          </p:cNvSpPr>
          <p:nvPr/>
        </p:nvSpPr>
        <p:spPr bwMode="auto">
          <a:xfrm>
            <a:off x="1039813" y="5084763"/>
            <a:ext cx="3311525" cy="1081088"/>
          </a:xfrm>
          <a:prstGeom prst="wedgeRoundRectCallout">
            <a:avLst>
              <a:gd name="adj1" fmla="val 78620"/>
              <a:gd name="adj2" fmla="val -24741"/>
              <a:gd name="adj3" fmla="val 16667"/>
            </a:avLst>
          </a:prstGeom>
          <a:solidFill>
            <a:srgbClr val="FFFF99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叶结点</a:t>
            </a:r>
            <a:r>
              <a:rPr kumimoji="0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</a:rPr>
              <a:t>:</a:t>
            </a:r>
            <a:r>
              <a:rPr kumimoji="0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 </a:t>
            </a:r>
            <a:r>
              <a: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用字符及其出现频率标记</a:t>
            </a:r>
          </a:p>
        </p:txBody>
      </p:sp>
      <p:sp>
        <p:nvSpPr>
          <p:cNvPr id="721949" name="AutoShape 29"/>
          <p:cNvSpPr>
            <a:spLocks noChangeArrowheads="1"/>
          </p:cNvSpPr>
          <p:nvPr/>
        </p:nvSpPr>
        <p:spPr bwMode="auto">
          <a:xfrm>
            <a:off x="534988" y="2924175"/>
            <a:ext cx="2520950" cy="1511300"/>
          </a:xfrm>
          <a:prstGeom prst="wedgeRoundRectCallout">
            <a:avLst>
              <a:gd name="adj1" fmla="val 89926"/>
              <a:gd name="adj2" fmla="val -8718"/>
              <a:gd name="adj3" fmla="val 16667"/>
            </a:avLst>
          </a:prstGeom>
          <a:solidFill>
            <a:srgbClr val="FFFF99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内结点</a:t>
            </a:r>
            <a:r>
              <a:rPr kumimoji="0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</a:rPr>
              <a:t>:</a:t>
            </a:r>
            <a:r>
              <a:rPr kumimoji="0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 </a:t>
            </a:r>
            <a:r>
              <a: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用其子树的叶结点的频率和标记</a:t>
            </a:r>
          </a:p>
        </p:txBody>
      </p:sp>
      <p:sp>
        <p:nvSpPr>
          <p:cNvPr id="721950" name="AutoShape 30"/>
          <p:cNvSpPr>
            <a:spLocks noChangeArrowheads="1"/>
          </p:cNvSpPr>
          <p:nvPr/>
        </p:nvSpPr>
        <p:spPr bwMode="auto">
          <a:xfrm>
            <a:off x="6656388" y="981075"/>
            <a:ext cx="3311525" cy="1008063"/>
          </a:xfrm>
          <a:prstGeom prst="wedgeRoundRectCallout">
            <a:avLst>
              <a:gd name="adj1" fmla="val -43194"/>
              <a:gd name="adj2" fmla="val 123699"/>
              <a:gd name="adj3" fmla="val 16667"/>
            </a:avLst>
          </a:prstGeom>
          <a:solidFill>
            <a:srgbClr val="FFFF99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边标记</a:t>
            </a:r>
            <a:r>
              <a:rPr kumimoji="0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</a:rPr>
              <a:t>:</a:t>
            </a:r>
            <a:r>
              <a:rPr kumimoji="0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 </a:t>
            </a:r>
            <a:r>
              <a: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左边标记0，右侧边标记1</a:t>
            </a:r>
          </a:p>
        </p:txBody>
      </p:sp>
      <p:grpSp>
        <p:nvGrpSpPr>
          <p:cNvPr id="721962" name="Group 42"/>
          <p:cNvGrpSpPr/>
          <p:nvPr/>
        </p:nvGrpSpPr>
        <p:grpSpPr>
          <a:xfrm>
            <a:off x="2843213" y="1557338"/>
            <a:ext cx="5829300" cy="3960812"/>
            <a:chOff x="1564" y="981"/>
            <a:chExt cx="3672" cy="2495"/>
          </a:xfrm>
        </p:grpSpPr>
        <p:grpSp>
          <p:nvGrpSpPr>
            <p:cNvPr id="96265" name="Group 26"/>
            <p:cNvGrpSpPr/>
            <p:nvPr/>
          </p:nvGrpSpPr>
          <p:grpSpPr>
            <a:xfrm>
              <a:off x="1564" y="981"/>
              <a:ext cx="3672" cy="2495"/>
              <a:chOff x="247" y="1026"/>
              <a:chExt cx="3672" cy="2495"/>
            </a:xfrm>
          </p:grpSpPr>
          <p:sp>
            <p:nvSpPr>
              <p:cNvPr id="721925" name="Rectangle 5"/>
              <p:cNvSpPr>
                <a:spLocks noChangeArrowheads="1"/>
              </p:cNvSpPr>
              <p:nvPr/>
            </p:nvSpPr>
            <p:spPr bwMode="auto">
              <a:xfrm>
                <a:off x="1109" y="1026"/>
                <a:ext cx="498" cy="227"/>
              </a:xfrm>
              <a:prstGeom prst="rect">
                <a:avLst/>
              </a:prstGeom>
              <a:solidFill>
                <a:schemeClr val="accent1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2800" b="1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FFFFFF"/>
                      </a:outerShdw>
                    </a:effectLst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100</a:t>
                </a:r>
              </a:p>
            </p:txBody>
          </p:sp>
          <p:sp>
            <p:nvSpPr>
              <p:cNvPr id="721926" name="Rectangle 6"/>
              <p:cNvSpPr>
                <a:spLocks noChangeArrowheads="1"/>
              </p:cNvSpPr>
              <p:nvPr/>
            </p:nvSpPr>
            <p:spPr bwMode="auto">
              <a:xfrm>
                <a:off x="247" y="1570"/>
                <a:ext cx="498" cy="227"/>
              </a:xfrm>
              <a:prstGeom prst="rect">
                <a:avLst/>
              </a:prstGeom>
              <a:solidFill>
                <a:schemeClr val="accent1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2800" b="1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FFFFFF"/>
                      </a:outerShdw>
                    </a:effectLst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a: 45</a:t>
                </a:r>
              </a:p>
            </p:txBody>
          </p:sp>
          <p:sp>
            <p:nvSpPr>
              <p:cNvPr id="721927" name="Rectangle 7"/>
              <p:cNvSpPr>
                <a:spLocks noChangeArrowheads="1"/>
              </p:cNvSpPr>
              <p:nvPr/>
            </p:nvSpPr>
            <p:spPr bwMode="auto">
              <a:xfrm>
                <a:off x="1971" y="1570"/>
                <a:ext cx="498" cy="227"/>
              </a:xfrm>
              <a:prstGeom prst="rect">
                <a:avLst/>
              </a:prstGeom>
              <a:solidFill>
                <a:schemeClr val="accent1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2800" b="1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FFFFFF"/>
                      </a:outerShdw>
                    </a:effectLst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55</a:t>
                </a:r>
              </a:p>
            </p:txBody>
          </p:sp>
          <p:sp>
            <p:nvSpPr>
              <p:cNvPr id="721928" name="Rectangle 8"/>
              <p:cNvSpPr>
                <a:spLocks noChangeArrowheads="1"/>
              </p:cNvSpPr>
              <p:nvPr/>
            </p:nvSpPr>
            <p:spPr bwMode="auto">
              <a:xfrm>
                <a:off x="2833" y="2115"/>
                <a:ext cx="498" cy="227"/>
              </a:xfrm>
              <a:prstGeom prst="rect">
                <a:avLst/>
              </a:prstGeom>
              <a:solidFill>
                <a:schemeClr val="accent1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2800" b="1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FFFFFF"/>
                      </a:outerShdw>
                    </a:effectLst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30</a:t>
                </a:r>
              </a:p>
            </p:txBody>
          </p:sp>
          <p:sp>
            <p:nvSpPr>
              <p:cNvPr id="721929" name="Rectangle 9"/>
              <p:cNvSpPr>
                <a:spLocks noChangeArrowheads="1"/>
              </p:cNvSpPr>
              <p:nvPr/>
            </p:nvSpPr>
            <p:spPr bwMode="auto">
              <a:xfrm>
                <a:off x="1064" y="2115"/>
                <a:ext cx="498" cy="227"/>
              </a:xfrm>
              <a:prstGeom prst="rect">
                <a:avLst/>
              </a:prstGeom>
              <a:solidFill>
                <a:schemeClr val="accent1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2800" b="1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FFFFFF"/>
                      </a:outerShdw>
                    </a:effectLst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25</a:t>
                </a:r>
              </a:p>
            </p:txBody>
          </p:sp>
          <p:sp>
            <p:nvSpPr>
              <p:cNvPr id="721930" name="Rectangle 10"/>
              <p:cNvSpPr>
                <a:spLocks noChangeArrowheads="1"/>
              </p:cNvSpPr>
              <p:nvPr/>
            </p:nvSpPr>
            <p:spPr bwMode="auto">
              <a:xfrm>
                <a:off x="565" y="2704"/>
                <a:ext cx="498" cy="227"/>
              </a:xfrm>
              <a:prstGeom prst="rect">
                <a:avLst/>
              </a:prstGeom>
              <a:solidFill>
                <a:schemeClr val="accent1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2800" b="1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FFFFFF"/>
                      </a:outerShdw>
                    </a:effectLst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c: 12</a:t>
                </a:r>
              </a:p>
            </p:txBody>
          </p:sp>
          <p:sp>
            <p:nvSpPr>
              <p:cNvPr id="721931" name="Rectangle 11"/>
              <p:cNvSpPr>
                <a:spLocks noChangeArrowheads="1"/>
              </p:cNvSpPr>
              <p:nvPr/>
            </p:nvSpPr>
            <p:spPr bwMode="auto">
              <a:xfrm>
                <a:off x="1562" y="2704"/>
                <a:ext cx="499" cy="227"/>
              </a:xfrm>
              <a:prstGeom prst="rect">
                <a:avLst/>
              </a:prstGeom>
              <a:solidFill>
                <a:schemeClr val="accent1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2800" b="1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FFFFFF"/>
                      </a:outerShdw>
                    </a:effectLst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b: 13</a:t>
                </a:r>
              </a:p>
            </p:txBody>
          </p:sp>
          <p:sp>
            <p:nvSpPr>
              <p:cNvPr id="721932" name="Rectangle 12"/>
              <p:cNvSpPr>
                <a:spLocks noChangeArrowheads="1"/>
              </p:cNvSpPr>
              <p:nvPr/>
            </p:nvSpPr>
            <p:spPr bwMode="auto">
              <a:xfrm>
                <a:off x="2334" y="2704"/>
                <a:ext cx="498" cy="227"/>
              </a:xfrm>
              <a:prstGeom prst="rect">
                <a:avLst/>
              </a:prstGeom>
              <a:solidFill>
                <a:schemeClr val="accent1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2800" b="1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FFFFFF"/>
                      </a:outerShdw>
                    </a:effectLst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14</a:t>
                </a:r>
              </a:p>
            </p:txBody>
          </p:sp>
          <p:sp>
            <p:nvSpPr>
              <p:cNvPr id="721933" name="Rectangle 13"/>
              <p:cNvSpPr>
                <a:spLocks noChangeArrowheads="1"/>
              </p:cNvSpPr>
              <p:nvPr/>
            </p:nvSpPr>
            <p:spPr bwMode="auto">
              <a:xfrm>
                <a:off x="3331" y="2704"/>
                <a:ext cx="588" cy="227"/>
              </a:xfrm>
              <a:prstGeom prst="rect">
                <a:avLst/>
              </a:prstGeom>
              <a:solidFill>
                <a:schemeClr val="accent1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2800" b="1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FFFFFF"/>
                      </a:outerShdw>
                    </a:effectLst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d: 16</a:t>
                </a:r>
              </a:p>
            </p:txBody>
          </p:sp>
          <p:sp>
            <p:nvSpPr>
              <p:cNvPr id="721934" name="Rectangle 14"/>
              <p:cNvSpPr>
                <a:spLocks noChangeArrowheads="1"/>
              </p:cNvSpPr>
              <p:nvPr/>
            </p:nvSpPr>
            <p:spPr bwMode="auto">
              <a:xfrm>
                <a:off x="2833" y="3294"/>
                <a:ext cx="498" cy="227"/>
              </a:xfrm>
              <a:prstGeom prst="rect">
                <a:avLst/>
              </a:prstGeom>
              <a:solidFill>
                <a:schemeClr val="accent1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2800" b="1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FFFFFF"/>
                      </a:outerShdw>
                    </a:effectLst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e: 9</a:t>
                </a:r>
              </a:p>
            </p:txBody>
          </p:sp>
          <p:sp>
            <p:nvSpPr>
              <p:cNvPr id="721935" name="Rectangle 15"/>
              <p:cNvSpPr>
                <a:spLocks noChangeArrowheads="1"/>
              </p:cNvSpPr>
              <p:nvPr/>
            </p:nvSpPr>
            <p:spPr bwMode="auto">
              <a:xfrm>
                <a:off x="1835" y="3294"/>
                <a:ext cx="498" cy="227"/>
              </a:xfrm>
              <a:prstGeom prst="rect">
                <a:avLst/>
              </a:prstGeom>
              <a:solidFill>
                <a:schemeClr val="accent1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2800" b="1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FFFFFF"/>
                      </a:outerShdw>
                    </a:effectLst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f: 5</a:t>
                </a:r>
              </a:p>
            </p:txBody>
          </p:sp>
          <p:sp>
            <p:nvSpPr>
              <p:cNvPr id="96287" name="Line 16"/>
              <p:cNvSpPr/>
              <p:nvPr/>
            </p:nvSpPr>
            <p:spPr>
              <a:xfrm flipH="1">
                <a:off x="518" y="1253"/>
                <a:ext cx="726" cy="317"/>
              </a:xfrm>
              <a:prstGeom prst="line">
                <a:avLst/>
              </a:prstGeom>
              <a:ln w="28575" cap="sq" cmpd="sng">
                <a:solidFill>
                  <a:schemeClr val="tx1"/>
                </a:solidFill>
                <a:prstDash val="solid"/>
                <a:miter/>
                <a:headEnd type="none" w="sm" len="sm"/>
                <a:tailEnd type="none" w="sm" len="sm"/>
              </a:ln>
            </p:spPr>
          </p:sp>
          <p:sp>
            <p:nvSpPr>
              <p:cNvPr id="96288" name="Line 17"/>
              <p:cNvSpPr/>
              <p:nvPr/>
            </p:nvSpPr>
            <p:spPr>
              <a:xfrm>
                <a:off x="1471" y="1253"/>
                <a:ext cx="680" cy="317"/>
              </a:xfrm>
              <a:prstGeom prst="line">
                <a:avLst/>
              </a:prstGeom>
              <a:ln w="28575" cap="sq" cmpd="sng">
                <a:solidFill>
                  <a:schemeClr val="tx1"/>
                </a:solidFill>
                <a:prstDash val="solid"/>
                <a:miter/>
                <a:headEnd type="none" w="sm" len="sm"/>
                <a:tailEnd type="none" w="sm" len="sm"/>
              </a:ln>
            </p:spPr>
          </p:sp>
          <p:sp>
            <p:nvSpPr>
              <p:cNvPr id="96289" name="Line 18"/>
              <p:cNvSpPr/>
              <p:nvPr/>
            </p:nvSpPr>
            <p:spPr>
              <a:xfrm flipH="1">
                <a:off x="1290" y="1797"/>
                <a:ext cx="771" cy="318"/>
              </a:xfrm>
              <a:prstGeom prst="line">
                <a:avLst/>
              </a:prstGeom>
              <a:ln w="28575" cap="sq" cmpd="sng">
                <a:solidFill>
                  <a:schemeClr val="tx1"/>
                </a:solidFill>
                <a:prstDash val="solid"/>
                <a:miter/>
                <a:headEnd type="none" w="sm" len="sm"/>
                <a:tailEnd type="none" w="sm" len="sm"/>
              </a:ln>
            </p:spPr>
          </p:sp>
          <p:sp>
            <p:nvSpPr>
              <p:cNvPr id="96290" name="Line 19"/>
              <p:cNvSpPr/>
              <p:nvPr/>
            </p:nvSpPr>
            <p:spPr>
              <a:xfrm>
                <a:off x="2378" y="1797"/>
                <a:ext cx="681" cy="318"/>
              </a:xfrm>
              <a:prstGeom prst="line">
                <a:avLst/>
              </a:prstGeom>
              <a:ln w="28575" cap="sq" cmpd="sng">
                <a:solidFill>
                  <a:schemeClr val="tx1"/>
                </a:solidFill>
                <a:prstDash val="solid"/>
                <a:miter/>
                <a:headEnd type="none" w="sm" len="sm"/>
                <a:tailEnd type="none" w="sm" len="sm"/>
              </a:ln>
            </p:spPr>
          </p:sp>
          <p:sp>
            <p:nvSpPr>
              <p:cNvPr id="96291" name="Line 20"/>
              <p:cNvSpPr/>
              <p:nvPr/>
            </p:nvSpPr>
            <p:spPr>
              <a:xfrm flipH="1">
                <a:off x="791" y="2341"/>
                <a:ext cx="408" cy="363"/>
              </a:xfrm>
              <a:prstGeom prst="line">
                <a:avLst/>
              </a:prstGeom>
              <a:ln w="28575" cap="sq" cmpd="sng">
                <a:solidFill>
                  <a:schemeClr val="tx1"/>
                </a:solidFill>
                <a:prstDash val="solid"/>
                <a:miter/>
                <a:headEnd type="none" w="sm" len="sm"/>
                <a:tailEnd type="none" w="sm" len="sm"/>
              </a:ln>
            </p:spPr>
          </p:sp>
          <p:sp>
            <p:nvSpPr>
              <p:cNvPr id="96292" name="Line 21"/>
              <p:cNvSpPr/>
              <p:nvPr/>
            </p:nvSpPr>
            <p:spPr>
              <a:xfrm>
                <a:off x="1426" y="2341"/>
                <a:ext cx="363" cy="363"/>
              </a:xfrm>
              <a:prstGeom prst="line">
                <a:avLst/>
              </a:prstGeom>
              <a:ln w="28575" cap="sq" cmpd="sng">
                <a:solidFill>
                  <a:schemeClr val="tx1"/>
                </a:solidFill>
                <a:prstDash val="solid"/>
                <a:miter/>
                <a:headEnd type="none" w="sm" len="sm"/>
                <a:tailEnd type="none" w="sm" len="sm"/>
              </a:ln>
            </p:spPr>
          </p:sp>
          <p:sp>
            <p:nvSpPr>
              <p:cNvPr id="96293" name="Line 22"/>
              <p:cNvSpPr/>
              <p:nvPr/>
            </p:nvSpPr>
            <p:spPr>
              <a:xfrm flipH="1">
                <a:off x="2605" y="2341"/>
                <a:ext cx="363" cy="363"/>
              </a:xfrm>
              <a:prstGeom prst="line">
                <a:avLst/>
              </a:prstGeom>
              <a:ln w="28575" cap="sq" cmpd="sng">
                <a:solidFill>
                  <a:schemeClr val="tx1"/>
                </a:solidFill>
                <a:prstDash val="solid"/>
                <a:miter/>
                <a:headEnd type="none" w="sm" len="sm"/>
                <a:tailEnd type="none" w="sm" len="sm"/>
              </a:ln>
            </p:spPr>
          </p:sp>
          <p:sp>
            <p:nvSpPr>
              <p:cNvPr id="96294" name="Line 23"/>
              <p:cNvSpPr/>
              <p:nvPr/>
            </p:nvSpPr>
            <p:spPr>
              <a:xfrm>
                <a:off x="3195" y="2341"/>
                <a:ext cx="408" cy="363"/>
              </a:xfrm>
              <a:prstGeom prst="line">
                <a:avLst/>
              </a:prstGeom>
              <a:ln w="28575" cap="sq" cmpd="sng">
                <a:solidFill>
                  <a:schemeClr val="tx1"/>
                </a:solidFill>
                <a:prstDash val="solid"/>
                <a:miter/>
                <a:headEnd type="none" w="sm" len="sm"/>
                <a:tailEnd type="none" w="sm" len="sm"/>
              </a:ln>
            </p:spPr>
          </p:sp>
          <p:sp>
            <p:nvSpPr>
              <p:cNvPr id="96295" name="Line 24"/>
              <p:cNvSpPr/>
              <p:nvPr/>
            </p:nvSpPr>
            <p:spPr>
              <a:xfrm flipH="1">
                <a:off x="2061" y="2931"/>
                <a:ext cx="408" cy="363"/>
              </a:xfrm>
              <a:prstGeom prst="line">
                <a:avLst/>
              </a:prstGeom>
              <a:ln w="28575" cap="sq" cmpd="sng">
                <a:solidFill>
                  <a:schemeClr val="tx1"/>
                </a:solidFill>
                <a:prstDash val="solid"/>
                <a:miter/>
                <a:headEnd type="none" w="sm" len="sm"/>
                <a:tailEnd type="none" w="sm" len="sm"/>
              </a:ln>
            </p:spPr>
          </p:sp>
          <p:sp>
            <p:nvSpPr>
              <p:cNvPr id="96296" name="Line 25"/>
              <p:cNvSpPr/>
              <p:nvPr/>
            </p:nvSpPr>
            <p:spPr>
              <a:xfrm>
                <a:off x="2696" y="2931"/>
                <a:ext cx="408" cy="363"/>
              </a:xfrm>
              <a:prstGeom prst="line">
                <a:avLst/>
              </a:prstGeom>
              <a:ln w="28575" cap="sq" cmpd="sng">
                <a:solidFill>
                  <a:schemeClr val="tx1"/>
                </a:solidFill>
                <a:prstDash val="solid"/>
                <a:miter/>
                <a:headEnd type="none" w="sm" len="sm"/>
                <a:tailEnd type="none" w="sm" len="sm"/>
              </a:ln>
            </p:spPr>
          </p:sp>
        </p:grpSp>
        <p:sp>
          <p:nvSpPr>
            <p:cNvPr id="721952" name="Text Box 32"/>
            <p:cNvSpPr txBox="1">
              <a:spLocks noChangeArrowheads="1"/>
            </p:cNvSpPr>
            <p:nvPr/>
          </p:nvSpPr>
          <p:spPr bwMode="auto">
            <a:xfrm>
              <a:off x="1969" y="1117"/>
              <a:ext cx="228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sz="2800" b="1" kern="1200" cap="none" spc="0" normalizeH="0" baseline="0" noProof="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0</a:t>
              </a:r>
            </a:p>
          </p:txBody>
        </p:sp>
        <p:sp>
          <p:nvSpPr>
            <p:cNvPr id="721953" name="Text Box 33"/>
            <p:cNvSpPr txBox="1">
              <a:spLocks noChangeArrowheads="1"/>
            </p:cNvSpPr>
            <p:nvPr/>
          </p:nvSpPr>
          <p:spPr bwMode="auto">
            <a:xfrm>
              <a:off x="3376" y="2840"/>
              <a:ext cx="228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sz="2800" b="1" kern="1200" cap="none" spc="0" normalizeH="0" baseline="0" noProof="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0</a:t>
              </a:r>
            </a:p>
          </p:txBody>
        </p:sp>
        <p:sp>
          <p:nvSpPr>
            <p:cNvPr id="721954" name="Text Box 34"/>
            <p:cNvSpPr txBox="1">
              <a:spLocks noChangeArrowheads="1"/>
            </p:cNvSpPr>
            <p:nvPr/>
          </p:nvSpPr>
          <p:spPr bwMode="auto">
            <a:xfrm>
              <a:off x="3874" y="2251"/>
              <a:ext cx="228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sz="2800" b="1" kern="1200" cap="none" spc="0" normalizeH="0" baseline="0" noProof="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0</a:t>
              </a:r>
            </a:p>
          </p:txBody>
        </p:sp>
        <p:sp>
          <p:nvSpPr>
            <p:cNvPr id="721955" name="Text Box 35"/>
            <p:cNvSpPr txBox="1">
              <a:spLocks noChangeArrowheads="1"/>
            </p:cNvSpPr>
            <p:nvPr/>
          </p:nvSpPr>
          <p:spPr bwMode="auto">
            <a:xfrm>
              <a:off x="2785" y="1661"/>
              <a:ext cx="228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sz="2800" b="1" kern="1200" cap="none" spc="0" normalizeH="0" baseline="0" noProof="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0</a:t>
              </a:r>
            </a:p>
          </p:txBody>
        </p:sp>
        <p:sp>
          <p:nvSpPr>
            <p:cNvPr id="721956" name="Text Box 36"/>
            <p:cNvSpPr txBox="1">
              <a:spLocks noChangeArrowheads="1"/>
            </p:cNvSpPr>
            <p:nvPr/>
          </p:nvSpPr>
          <p:spPr bwMode="auto">
            <a:xfrm>
              <a:off x="2106" y="2251"/>
              <a:ext cx="228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sz="2800" b="1" kern="1200" cap="none" spc="0" normalizeH="0" baseline="0" noProof="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0</a:t>
              </a:r>
            </a:p>
          </p:txBody>
        </p:sp>
        <p:sp>
          <p:nvSpPr>
            <p:cNvPr id="721957" name="Text Box 37"/>
            <p:cNvSpPr txBox="1">
              <a:spLocks noChangeArrowheads="1"/>
            </p:cNvSpPr>
            <p:nvPr/>
          </p:nvSpPr>
          <p:spPr bwMode="auto">
            <a:xfrm>
              <a:off x="3149" y="1107"/>
              <a:ext cx="228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sz="2800" b="1" kern="1200" cap="none" spc="0" normalizeH="0" baseline="0" noProof="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1</a:t>
              </a:r>
            </a:p>
          </p:txBody>
        </p:sp>
        <p:sp>
          <p:nvSpPr>
            <p:cNvPr id="721958" name="Text Box 38"/>
            <p:cNvSpPr txBox="1">
              <a:spLocks noChangeArrowheads="1"/>
            </p:cNvSpPr>
            <p:nvPr/>
          </p:nvSpPr>
          <p:spPr bwMode="auto">
            <a:xfrm>
              <a:off x="3920" y="1616"/>
              <a:ext cx="228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sz="2800" b="1" kern="1200" cap="none" spc="0" normalizeH="0" baseline="0" noProof="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1</a:t>
              </a:r>
            </a:p>
          </p:txBody>
        </p:sp>
        <p:sp>
          <p:nvSpPr>
            <p:cNvPr id="721959" name="Text Box 39"/>
            <p:cNvSpPr txBox="1">
              <a:spLocks noChangeArrowheads="1"/>
            </p:cNvSpPr>
            <p:nvPr/>
          </p:nvSpPr>
          <p:spPr bwMode="auto">
            <a:xfrm>
              <a:off x="4238" y="2840"/>
              <a:ext cx="228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sz="2800" b="1" kern="1200" cap="none" spc="0" normalizeH="0" baseline="0" noProof="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1</a:t>
              </a:r>
            </a:p>
          </p:txBody>
        </p:sp>
        <p:sp>
          <p:nvSpPr>
            <p:cNvPr id="721960" name="Text Box 40"/>
            <p:cNvSpPr txBox="1">
              <a:spLocks noChangeArrowheads="1"/>
            </p:cNvSpPr>
            <p:nvPr/>
          </p:nvSpPr>
          <p:spPr bwMode="auto">
            <a:xfrm>
              <a:off x="4737" y="2251"/>
              <a:ext cx="228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sz="2800" b="1" kern="1200" cap="none" spc="0" normalizeH="0" baseline="0" noProof="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1</a:t>
              </a:r>
            </a:p>
          </p:txBody>
        </p:sp>
        <p:sp>
          <p:nvSpPr>
            <p:cNvPr id="721961" name="Text Box 41"/>
            <p:cNvSpPr txBox="1">
              <a:spLocks noChangeArrowheads="1"/>
            </p:cNvSpPr>
            <p:nvPr/>
          </p:nvSpPr>
          <p:spPr bwMode="auto">
            <a:xfrm>
              <a:off x="2921" y="2241"/>
              <a:ext cx="228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sz="2800" b="1" kern="1200" cap="none" spc="0" normalizeH="0" baseline="0" noProof="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1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1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219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219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1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219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219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1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219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219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1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219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219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1948" grpId="0" animBg="1"/>
      <p:bldP spid="721949" grpId="0" animBg="1"/>
      <p:bldP spid="721950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515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1371600"/>
            <a:ext cx="9829800" cy="4191000"/>
          </a:xfrm>
          <a:solidFill>
            <a:srgbClr val="FFFFFF"/>
          </a:solidFill>
        </p:spPr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just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36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编码树</a:t>
            </a:r>
            <a:r>
              <a:rPr kumimoji="0" lang="en-US" altLang="zh-CN" sz="3600" b="1" i="1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</a:rPr>
              <a:t>T</a:t>
            </a:r>
            <a:r>
              <a:rPr kumimoji="0" lang="zh-CN" altLang="en-US" sz="36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的代价</a:t>
            </a:r>
          </a:p>
          <a:p>
            <a:pPr marL="742950" marR="0" lvl="1" indent="-285750" algn="just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–"/>
              <a:defRPr/>
            </a:pPr>
            <a:r>
              <a:rPr kumimoji="0" lang="zh-CN" altLang="en-US" sz="3200" b="1" i="0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设</a:t>
            </a:r>
            <a:r>
              <a:rPr kumimoji="0" lang="en-US" altLang="zh-CN" sz="3200" b="1" i="1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</a:rPr>
              <a:t>C</a:t>
            </a:r>
            <a:r>
              <a:rPr kumimoji="0" lang="zh-CN" altLang="en-US" sz="3200" b="1" i="0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是字母表,</a:t>
            </a:r>
            <a:r>
              <a:rPr kumimoji="0" lang="zh-CN" altLang="en-US" sz="3200" b="1" i="0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  <a:sym typeface="Symbol" panose="05050102010706020507" pitchFamily="18" charset="2"/>
              </a:rPr>
              <a:t></a:t>
            </a:r>
            <a:r>
              <a:rPr kumimoji="0" lang="en-US" altLang="zh-CN" sz="3200" b="1" i="1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</a:rPr>
              <a:t>c</a:t>
            </a:r>
            <a:r>
              <a:rPr kumimoji="0" lang="en-US" altLang="zh-CN" sz="3200" b="1" i="0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  <a:sym typeface="Symbol" panose="05050102010706020507" pitchFamily="18" charset="2"/>
              </a:rPr>
              <a:t></a:t>
            </a:r>
            <a:r>
              <a:rPr kumimoji="0" lang="en-US" altLang="zh-CN" sz="3200" b="1" i="1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</a:rPr>
              <a:t>C</a:t>
            </a:r>
          </a:p>
          <a:p>
            <a:pPr marL="742950" marR="0" lvl="1" indent="-285750" algn="just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–"/>
              <a:defRPr/>
            </a:pPr>
            <a:r>
              <a:rPr kumimoji="0" lang="en-US" altLang="zh-CN" sz="3200" b="1" i="1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</a:rPr>
              <a:t>f(c)</a:t>
            </a:r>
            <a:r>
              <a:rPr kumimoji="0" lang="zh-CN" altLang="en-US" sz="3200" b="1" i="0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是</a:t>
            </a:r>
            <a:r>
              <a:rPr kumimoji="0" lang="en-US" altLang="zh-CN" sz="3200" b="1" i="1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</a:rPr>
              <a:t>c</a:t>
            </a:r>
            <a:r>
              <a:rPr kumimoji="0" lang="zh-CN" altLang="en-US" sz="3200" b="1" i="0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在文件中出现的频率</a:t>
            </a:r>
          </a:p>
          <a:p>
            <a:pPr marL="742950" marR="0" lvl="1" indent="-285750" algn="just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–"/>
              <a:defRPr/>
            </a:pPr>
            <a:r>
              <a:rPr kumimoji="0" lang="en-US" altLang="zh-CN" sz="3200" b="1" i="1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</a:rPr>
              <a:t>d</a:t>
            </a:r>
            <a:r>
              <a:rPr kumimoji="0" lang="en-US" altLang="zh-CN" sz="3200" b="1" i="1" u="none" strike="noStrike" kern="1200" cap="none" spc="0" normalizeH="0" baseline="-3000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</a:rPr>
              <a:t>T</a:t>
            </a:r>
            <a:r>
              <a:rPr kumimoji="0" lang="en-US" altLang="zh-CN" sz="3200" b="1" i="1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</a:rPr>
              <a:t>(c)</a:t>
            </a:r>
            <a:r>
              <a:rPr kumimoji="0" lang="zh-CN" altLang="en-US" sz="3200" b="1" i="0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是叶子</a:t>
            </a:r>
            <a:r>
              <a:rPr kumimoji="0" lang="en-US" altLang="zh-CN" sz="3200" b="1" i="1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</a:rPr>
              <a:t>c</a:t>
            </a:r>
            <a:r>
              <a:rPr kumimoji="0" lang="zh-CN" altLang="en-US" sz="3200" b="1" i="0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在树</a:t>
            </a:r>
            <a:r>
              <a:rPr kumimoji="0" lang="en-US" altLang="zh-CN" sz="3200" b="1" i="1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</a:rPr>
              <a:t>T</a:t>
            </a:r>
            <a:r>
              <a:rPr kumimoji="0" lang="zh-CN" altLang="en-US" sz="3200" b="1" i="0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中的深度，即</a:t>
            </a:r>
            <a:r>
              <a:rPr kumimoji="0" lang="en-US" altLang="zh-CN" sz="3200" b="1" i="1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</a:rPr>
              <a:t>c</a:t>
            </a:r>
            <a:r>
              <a:rPr kumimoji="0" lang="zh-CN" altLang="en-US" sz="3200" b="1" i="0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的编码长度</a:t>
            </a:r>
          </a:p>
          <a:p>
            <a:pPr marL="742950" marR="0" lvl="1" indent="-285750" algn="just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–"/>
              <a:defRPr/>
            </a:pPr>
            <a:r>
              <a:rPr kumimoji="0" lang="en-US" altLang="zh-CN" sz="3200" b="1" i="1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</a:rPr>
              <a:t>T</a:t>
            </a:r>
            <a:r>
              <a:rPr kumimoji="0" lang="zh-CN" altLang="en-US" sz="3200" b="1" i="0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的代价是编码一个文件的所有字符的代码位数:</a:t>
            </a:r>
          </a:p>
          <a:p>
            <a:pPr marL="742950" marR="0" lvl="1" indent="-285750" algn="just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000" b="1" i="0" u="none" strike="noStrike" kern="1200" cap="none" spc="0" normalizeH="0" baseline="0" noProof="0">
              <a:ln>
                <a:noFill/>
              </a:ln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华文行楷" panose="02010800040101010101" pitchFamily="2" charset="-122"/>
              <a:ea typeface="华文行楷" panose="02010800040101010101" pitchFamily="2" charset="-122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36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楷体_GB2312" pitchFamily="49" charset="-122"/>
                <a:ea typeface="楷体_GB2312" pitchFamily="49" charset="-122"/>
                <a:cs typeface="+mn-cs"/>
              </a:rPr>
              <a:t>          </a:t>
            </a:r>
            <a:r>
              <a:rPr kumimoji="0" lang="en-US" altLang="zh-CN" sz="3600" b="1" i="1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楷体_GB2312" pitchFamily="49" charset="-122"/>
                <a:ea typeface="楷体_GB2312" pitchFamily="49" charset="-122"/>
                <a:cs typeface="+mn-cs"/>
              </a:rPr>
              <a:t>B(T)=</a:t>
            </a:r>
            <a:endParaRPr kumimoji="0" lang="zh-CN" altLang="en-US" sz="3600" b="1" i="1" u="none" strike="noStrike" kern="1200" cap="none" spc="0" normalizeH="0" baseline="0" noProof="0">
              <a:ln>
                <a:noFill/>
              </a:ln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楷体_GB2312" pitchFamily="49" charset="-122"/>
              <a:ea typeface="楷体_GB2312" pitchFamily="49" charset="-122"/>
              <a:cs typeface="+mn-cs"/>
            </a:endParaRPr>
          </a:p>
        </p:txBody>
      </p:sp>
      <p:sp>
        <p:nvSpPr>
          <p:cNvPr id="97283" name="Rectangle 7"/>
          <p:cNvSpPr/>
          <p:nvPr/>
        </p:nvSpPr>
        <p:spPr>
          <a:xfrm>
            <a:off x="4710113" y="3257550"/>
            <a:ext cx="10287000" cy="0"/>
          </a:xfrm>
          <a:prstGeom prst="rect">
            <a:avLst/>
          </a:prstGeom>
          <a:noFill/>
          <a:ln w="12700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97284" name="Object 6"/>
          <p:cNvGraphicFramePr>
            <a:graphicFrameLocks noChangeAspect="1"/>
          </p:cNvGraphicFramePr>
          <p:nvPr/>
        </p:nvGraphicFramePr>
        <p:xfrm>
          <a:off x="3962400" y="4495800"/>
          <a:ext cx="2133600" cy="800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65" r:id="rId4" imgW="862965" imgH="342900" progId="Equation.2">
                  <p:embed/>
                </p:oleObj>
              </mc:Choice>
              <mc:Fallback>
                <p:oleObj r:id="rId4" imgW="862965" imgH="342900" progId="Equation.2">
                  <p:embed/>
                  <p:pic>
                    <p:nvPicPr>
                      <p:cNvPr id="0" name="图片 3078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962400" y="4495800"/>
                        <a:ext cx="2133600" cy="800100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539" name="Rectangle 1027"/>
          <p:cNvSpPr>
            <a:spLocks noGrp="1" noChangeArrowheads="1"/>
          </p:cNvSpPr>
          <p:nvPr>
            <p:ph idx="1"/>
          </p:nvPr>
        </p:nvSpPr>
        <p:spPr>
          <a:xfrm>
            <a:off x="1327150" y="908050"/>
            <a:ext cx="7581900" cy="2590800"/>
          </a:xfrm>
          <a:solidFill>
            <a:srgbClr val="FFFFFF"/>
          </a:solidFill>
        </p:spPr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just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36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优化编码树问题</a:t>
            </a:r>
          </a:p>
          <a:p>
            <a:pPr marL="742950" marR="0" lvl="1" indent="-285750" algn="just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输入</a:t>
            </a:r>
            <a:r>
              <a:rPr kumimoji="0" lang="en-US" altLang="zh-CN" sz="3200" b="1" i="0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</a:rPr>
              <a:t>: </a:t>
            </a:r>
            <a:r>
              <a:rPr kumimoji="0" lang="zh-CN" altLang="en-US" sz="3200" b="1" i="0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字母表 </a:t>
            </a:r>
            <a:r>
              <a:rPr kumimoji="0" lang="en-US" altLang="zh-CN" sz="3200" b="1" i="1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</a:rPr>
              <a:t>C = </a:t>
            </a:r>
            <a:r>
              <a:rPr kumimoji="0" lang="en-US" altLang="zh-CN" sz="3200" b="1" i="0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</a:rPr>
              <a:t>{</a:t>
            </a:r>
            <a:r>
              <a:rPr kumimoji="0" lang="en-US" altLang="zh-CN" sz="3200" b="1" i="1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</a:rPr>
              <a:t>c</a:t>
            </a:r>
            <a:r>
              <a:rPr kumimoji="0" lang="en-US" altLang="zh-CN" sz="3200" b="1" i="1" u="none" strike="noStrike" kern="1200" cap="none" spc="0" normalizeH="0" baseline="-3000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</a:rPr>
              <a:t>1</a:t>
            </a:r>
            <a:r>
              <a:rPr kumimoji="0" lang="en-US" altLang="zh-CN" sz="3200" b="1" i="1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</a:rPr>
              <a:t>, c</a:t>
            </a:r>
            <a:r>
              <a:rPr kumimoji="0" lang="en-US" altLang="zh-CN" sz="3200" b="1" i="1" u="none" strike="noStrike" kern="1200" cap="none" spc="0" normalizeH="0" baseline="-3000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</a:rPr>
              <a:t>2</a:t>
            </a:r>
            <a:r>
              <a:rPr kumimoji="0" lang="en-US" altLang="zh-CN" sz="3200" b="1" i="1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</a:rPr>
              <a:t>, ...., c</a:t>
            </a:r>
            <a:r>
              <a:rPr kumimoji="0" lang="en-US" altLang="zh-CN" sz="3200" b="1" i="1" u="none" strike="noStrike" kern="1200" cap="none" spc="0" normalizeH="0" baseline="-3000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</a:rPr>
              <a:t>n </a:t>
            </a:r>
            <a:r>
              <a:rPr kumimoji="0" lang="en-US" altLang="zh-CN" sz="3200" b="1" i="0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</a:rPr>
              <a:t>}</a:t>
            </a:r>
            <a:r>
              <a:rPr kumimoji="0" lang="en-US" altLang="zh-CN" sz="3200" b="1" i="1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</a:rPr>
              <a:t>，</a:t>
            </a:r>
          </a:p>
          <a:p>
            <a:pPr marL="742950" marR="0" lvl="1" indent="-285750" algn="just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        </a:t>
            </a:r>
            <a:r>
              <a: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   </a:t>
            </a:r>
            <a:r>
              <a:rPr kumimoji="0" lang="zh-CN" altLang="en-US" sz="3200" b="1" i="0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频率表 </a:t>
            </a:r>
            <a:r>
              <a:rPr kumimoji="0" lang="en-US" altLang="zh-CN" sz="3200" b="1" i="1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</a:rPr>
              <a:t>F = </a:t>
            </a:r>
            <a:r>
              <a:rPr kumimoji="0" lang="en-US" altLang="zh-CN" sz="3200" b="1" i="0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</a:rPr>
              <a:t>{</a:t>
            </a:r>
            <a:r>
              <a:rPr kumimoji="0" lang="en-US" altLang="zh-CN" sz="3200" b="1" i="1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</a:rPr>
              <a:t>f(c</a:t>
            </a:r>
            <a:r>
              <a:rPr kumimoji="0" lang="en-US" altLang="zh-CN" sz="3200" b="1" i="1" u="none" strike="noStrike" kern="1200" cap="none" spc="0" normalizeH="0" baseline="-3000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</a:rPr>
              <a:t>1</a:t>
            </a:r>
            <a:r>
              <a:rPr kumimoji="0" lang="en-US" altLang="zh-CN" sz="3200" b="1" i="1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</a:rPr>
              <a:t>), f(c</a:t>
            </a:r>
            <a:r>
              <a:rPr kumimoji="0" lang="en-US" altLang="zh-CN" sz="3200" b="1" i="1" u="none" strike="noStrike" kern="1200" cap="none" spc="0" normalizeH="0" baseline="-3000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</a:rPr>
              <a:t>2</a:t>
            </a:r>
            <a:r>
              <a:rPr kumimoji="0" lang="en-US" altLang="zh-CN" sz="3200" b="1" i="1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</a:rPr>
              <a:t>), ..., f(c</a:t>
            </a:r>
            <a:r>
              <a:rPr kumimoji="0" lang="en-US" altLang="zh-CN" sz="3200" b="1" i="1" u="none" strike="noStrike" kern="1200" cap="none" spc="0" normalizeH="0" baseline="-3000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</a:rPr>
              <a:t>n</a:t>
            </a:r>
            <a:r>
              <a:rPr kumimoji="0" lang="en-US" altLang="zh-CN" sz="3200" b="1" i="1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</a:rPr>
              <a:t>)</a:t>
            </a:r>
            <a:r>
              <a:rPr kumimoji="0" lang="en-US" altLang="zh-CN" sz="3200" b="1" i="0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</a:rPr>
              <a:t>}</a:t>
            </a: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输出</a:t>
            </a:r>
            <a:r>
              <a:rPr kumimoji="0" lang="en-US" altLang="zh-CN" sz="3200" b="1" i="0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</a:rPr>
              <a:t>: </a:t>
            </a:r>
            <a:r>
              <a:rPr kumimoji="0" lang="zh-CN" altLang="en-US" sz="3200" b="1" i="0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具有最小</a:t>
            </a:r>
            <a:r>
              <a:rPr kumimoji="0" lang="en-US" altLang="zh-CN" sz="3200" b="1" i="1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</a:rPr>
              <a:t>B(T)</a:t>
            </a:r>
            <a:r>
              <a:rPr kumimoji="0" lang="zh-CN" altLang="en-US" sz="3200" b="1" i="0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的</a:t>
            </a:r>
            <a:r>
              <a:rPr kumimoji="0" lang="en-US" altLang="zh-CN" sz="3200" b="1" i="1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</a:rPr>
              <a:t>C</a:t>
            </a:r>
            <a:r>
              <a:rPr kumimoji="0" lang="zh-CN" altLang="en-US" sz="3200" b="1" i="0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前缀编码树 </a:t>
            </a:r>
          </a:p>
        </p:txBody>
      </p:sp>
      <p:sp>
        <p:nvSpPr>
          <p:cNvPr id="705540" name="Rectangle 1028"/>
          <p:cNvSpPr>
            <a:spLocks noChangeArrowheads="1"/>
          </p:cNvSpPr>
          <p:nvPr/>
        </p:nvSpPr>
        <p:spPr bwMode="auto">
          <a:xfrm>
            <a:off x="1182688" y="3429000"/>
            <a:ext cx="7993063" cy="2016125"/>
          </a:xfrm>
          <a:prstGeom prst="rect">
            <a:avLst/>
          </a:prstGeom>
          <a:solidFill>
            <a:srgbClr val="00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marR="0" lvl="0" indent="-342900" algn="just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贪心思想</a:t>
            </a:r>
            <a:r>
              <a:rPr kumimoji="0" lang="zh-CN" altLang="en-US" sz="36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：</a:t>
            </a:r>
          </a:p>
          <a:p>
            <a:pPr marL="742950" marR="0" lvl="1" indent="-285750" algn="just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循环地选择具有最低频率的两个结点，</a:t>
            </a:r>
          </a:p>
          <a:p>
            <a:pPr marL="742950" marR="0" lvl="1" indent="-285750" algn="just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生成一棵子树，直至形成树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5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055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055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5540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029" name="Rectangle 5"/>
          <p:cNvSpPr>
            <a:spLocks noGrp="1" noChangeArrowheads="1"/>
          </p:cNvSpPr>
          <p:nvPr>
            <p:ph type="title"/>
          </p:nvPr>
        </p:nvSpPr>
        <p:spPr>
          <a:xfrm>
            <a:off x="5935663" y="188913"/>
            <a:ext cx="4268788" cy="865188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4000" b="1" i="0" u="none" strike="noStrike" kern="1200" cap="none" spc="0" normalizeH="0" baseline="0" noProof="0">
                <a:ln>
                  <a:noFill/>
                </a:ln>
                <a:solidFill>
                  <a:srgbClr val="66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华文行楷" panose="02010800040101010101" pitchFamily="2" charset="-122"/>
                <a:cs typeface="+mj-cs"/>
              </a:rPr>
              <a:t>优化解的结构分析</a:t>
            </a:r>
          </a:p>
        </p:txBody>
      </p:sp>
      <p:sp>
        <p:nvSpPr>
          <p:cNvPr id="641027" name="Rectangle 3"/>
          <p:cNvSpPr>
            <a:spLocks noGrp="1" noChangeArrowheads="1"/>
          </p:cNvSpPr>
          <p:nvPr>
            <p:ph idx="1"/>
          </p:nvPr>
        </p:nvSpPr>
        <p:spPr>
          <a:xfrm>
            <a:off x="1781175" y="2276475"/>
            <a:ext cx="7826375" cy="1944688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FF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just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我们需要证明</a:t>
            </a:r>
          </a:p>
          <a:p>
            <a:pPr marL="742950" marR="0" lvl="1" indent="-285750" algn="just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–"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优化前缀树问题具有优化子结构</a:t>
            </a:r>
          </a:p>
          <a:p>
            <a:pPr marL="742950" marR="0" lvl="1" indent="-285750" algn="just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–"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优化前缀树问题具有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</a:rPr>
              <a:t>贪心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选择性</a:t>
            </a:r>
          </a:p>
        </p:txBody>
      </p:sp>
      <p:pic>
        <p:nvPicPr>
          <p:cNvPr id="99332" name="Picture 6" descr="BD21313_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9400" y="908050"/>
            <a:ext cx="4897438" cy="144463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659" name="Rectangle 3"/>
          <p:cNvSpPr>
            <a:spLocks noGrp="1" noChangeArrowheads="1"/>
          </p:cNvSpPr>
          <p:nvPr>
            <p:ph idx="1"/>
          </p:nvPr>
        </p:nvSpPr>
        <p:spPr>
          <a:xfrm>
            <a:off x="103188" y="92075"/>
            <a:ext cx="9648825" cy="3624263"/>
          </a:xfrm>
          <a:solidFill>
            <a:schemeClr val="bg1"/>
          </a:solidFill>
        </p:spPr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优化子结构</a:t>
            </a: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楷体_GB2312" pitchFamily="49" charset="-122"/>
                <a:ea typeface="楷体_GB2312" pitchFamily="49" charset="-122"/>
                <a:cs typeface="+mn-cs"/>
              </a:rPr>
              <a:t>引理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楷体_GB2312" pitchFamily="49" charset="-122"/>
                <a:ea typeface="楷体_GB2312" pitchFamily="49" charset="-122"/>
                <a:cs typeface="+mn-cs"/>
              </a:rPr>
              <a:t>1.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设</a:t>
            </a:r>
            <a:r>
              <a:rPr kumimoji="0" lang="en-US" altLang="zh-CN" sz="3200" b="1" i="1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</a:rPr>
              <a:t>T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是字母表</a:t>
            </a:r>
            <a:r>
              <a:rPr kumimoji="0" lang="en-US" altLang="zh-CN" sz="3200" b="1" i="1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</a:rPr>
              <a:t>C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的优化前缀树，</a:t>
            </a:r>
            <a:r>
              <a:rPr kumimoji="0" lang="zh-CN" altLang="en-US" sz="3200" b="1" i="1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  <a:sym typeface="Symbol" panose="05050102010706020507" pitchFamily="18" charset="2"/>
              </a:rPr>
              <a:t></a:t>
            </a:r>
            <a:r>
              <a:rPr kumimoji="0" lang="en-US" altLang="zh-CN" sz="3200" b="1" i="1" u="none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</a:rPr>
              <a:t>c</a:t>
            </a:r>
            <a:r>
              <a:rPr kumimoji="0" lang="en-US" altLang="zh-CN" sz="3200" b="1" i="1" u="none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  <a:sym typeface="Symbol" panose="05050102010706020507" pitchFamily="18" charset="2"/>
              </a:rPr>
              <a:t></a:t>
            </a:r>
            <a:r>
              <a:rPr kumimoji="0" lang="en-US" altLang="zh-CN" sz="3200" b="1" i="1" u="none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</a:rPr>
              <a:t>C，f</a:t>
            </a:r>
            <a:r>
              <a:rPr kumimoji="0" lang="en-US" altLang="zh-CN" sz="3200" b="1" i="1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</a:rPr>
              <a:t>(c)</a:t>
            </a: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是</a:t>
            </a:r>
            <a:r>
              <a:rPr kumimoji="0" lang="en-US" altLang="zh-CN" sz="3200" b="1" i="1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</a:rPr>
              <a:t>c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在文件中出现的频率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.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设</a:t>
            </a:r>
            <a:r>
              <a:rPr kumimoji="0" lang="en-US" altLang="zh-CN" sz="3200" b="1" i="1" u="none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</a:rPr>
              <a:t>x</a:t>
            </a:r>
            <a:r>
              <a:rPr kumimoji="0" lang="en-US" altLang="zh-CN" sz="3200" b="1" i="0" u="none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、</a:t>
            </a:r>
            <a:r>
              <a:rPr kumimoji="0" lang="en-US" altLang="zh-CN" sz="3200" b="1" i="1" u="none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</a:rPr>
              <a:t>y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是</a:t>
            </a:r>
            <a:r>
              <a:rPr kumimoji="0" lang="en-US" altLang="zh-CN" sz="3200" b="1" i="1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</a:rPr>
              <a:t>T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中任意两个相邻叶结点，</a:t>
            </a:r>
            <a:r>
              <a:rPr kumimoji="0" lang="en-US" altLang="zh-CN" sz="3200" b="1" i="1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</a:rPr>
              <a:t>z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是它们的父结点，则</a:t>
            </a:r>
            <a:r>
              <a:rPr kumimoji="0" lang="en-US" altLang="zh-CN" sz="3200" b="1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</a:rPr>
              <a:t>z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作为频率是</a:t>
            </a:r>
            <a:r>
              <a:rPr kumimoji="0" lang="en-US" altLang="zh-CN" sz="3200" b="1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</a:rPr>
              <a:t>f(z)=f(x)+f(y)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的字符，</a:t>
            </a:r>
            <a:r>
              <a:rPr kumimoji="0" lang="en-US" altLang="zh-CN" sz="3200" b="1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</a:rPr>
              <a:t>T’=T-{</a:t>
            </a:r>
            <a:r>
              <a:rPr kumimoji="0" lang="en-US" altLang="zh-CN" sz="3200" b="1" i="1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</a:rPr>
              <a:t>x,y</a:t>
            </a:r>
            <a:r>
              <a:rPr kumimoji="0" lang="en-US" altLang="zh-CN" sz="3200" b="1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</a:rPr>
              <a:t>}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是字母表</a:t>
            </a:r>
            <a:r>
              <a:rPr kumimoji="0" lang="en-US" altLang="zh-CN" sz="3200" b="1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</a:rPr>
              <a:t>C’=C-{</a:t>
            </a:r>
            <a:r>
              <a:rPr kumimoji="0" lang="en-US" altLang="zh-CN" sz="3200" b="1" i="1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</a:rPr>
              <a:t>x,y</a:t>
            </a:r>
            <a:r>
              <a:rPr kumimoji="0" lang="en-US" altLang="zh-CN" sz="3200" b="1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</a:rPr>
              <a:t>}∪{z}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的优化前缀编码树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.</a:t>
            </a: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srgbClr val="FFFF99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楷体_GB2312" pitchFamily="49" charset="-122"/>
              <a:ea typeface="楷体_GB2312" pitchFamily="49" charset="-122"/>
              <a:cs typeface="+mn-cs"/>
            </a:endParaRPr>
          </a:p>
        </p:txBody>
      </p:sp>
      <p:grpSp>
        <p:nvGrpSpPr>
          <p:cNvPr id="710711" name="Group 55"/>
          <p:cNvGrpSpPr/>
          <p:nvPr/>
        </p:nvGrpSpPr>
        <p:grpSpPr>
          <a:xfrm>
            <a:off x="5456238" y="3933825"/>
            <a:ext cx="4097337" cy="2184400"/>
            <a:chOff x="3437" y="2478"/>
            <a:chExt cx="2581" cy="1376"/>
          </a:xfrm>
        </p:grpSpPr>
        <p:grpSp>
          <p:nvGrpSpPr>
            <p:cNvPr id="100385" name="Group 36"/>
            <p:cNvGrpSpPr/>
            <p:nvPr/>
          </p:nvGrpSpPr>
          <p:grpSpPr>
            <a:xfrm>
              <a:off x="3784" y="2478"/>
              <a:ext cx="1815" cy="1361"/>
              <a:chOff x="3512" y="2206"/>
              <a:chExt cx="1815" cy="1361"/>
            </a:xfrm>
          </p:grpSpPr>
          <p:sp>
            <p:nvSpPr>
              <p:cNvPr id="710678" name="Rectangle 22"/>
              <p:cNvSpPr>
                <a:spLocks noChangeArrowheads="1"/>
              </p:cNvSpPr>
              <p:nvPr/>
            </p:nvSpPr>
            <p:spPr bwMode="auto">
              <a:xfrm>
                <a:off x="5009" y="2841"/>
                <a:ext cx="318" cy="272"/>
              </a:xfrm>
              <a:prstGeom prst="rect">
                <a:avLst/>
              </a:prstGeom>
              <a:solidFill>
                <a:schemeClr val="accent1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2800" b="1" i="1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FFFFFF"/>
                      </a:outerShdw>
                    </a:effectLst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b</a:t>
                </a:r>
              </a:p>
            </p:txBody>
          </p:sp>
          <p:sp>
            <p:nvSpPr>
              <p:cNvPr id="100394" name="Oval 23"/>
              <p:cNvSpPr/>
              <p:nvPr/>
            </p:nvSpPr>
            <p:spPr>
              <a:xfrm>
                <a:off x="4057" y="2841"/>
                <a:ext cx="227" cy="182"/>
              </a:xfrm>
              <a:prstGeom prst="ellipse">
                <a:avLst/>
              </a:prstGeom>
              <a:solidFill>
                <a:schemeClr val="accent1"/>
              </a:solidFill>
              <a:ln w="12700" cap="sq" cmpd="sng">
                <a:solidFill>
                  <a:schemeClr val="tx1"/>
                </a:solidFill>
                <a:prstDash val="solid"/>
                <a:miter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 eaLnBrk="1" hangingPunct="1">
                  <a:spcBef>
                    <a:spcPct val="0"/>
                  </a:spcBef>
                  <a:buNone/>
                </a:pPr>
                <a:endParaRPr lang="zh-CN" altLang="en-US" sz="1800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710681" name="Rectangle 25"/>
              <p:cNvSpPr>
                <a:spLocks noChangeArrowheads="1"/>
              </p:cNvSpPr>
              <p:nvPr/>
            </p:nvSpPr>
            <p:spPr bwMode="auto">
              <a:xfrm>
                <a:off x="3512" y="3295"/>
                <a:ext cx="318" cy="272"/>
              </a:xfrm>
              <a:prstGeom prst="rect">
                <a:avLst/>
              </a:prstGeom>
              <a:solidFill>
                <a:schemeClr val="accent1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2800" b="1" i="1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FFFFFF"/>
                      </a:outerShdw>
                    </a:effectLst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c</a:t>
                </a:r>
              </a:p>
            </p:txBody>
          </p:sp>
          <p:sp>
            <p:nvSpPr>
              <p:cNvPr id="710682" name="Rectangle 26"/>
              <p:cNvSpPr>
                <a:spLocks noChangeArrowheads="1"/>
              </p:cNvSpPr>
              <p:nvPr/>
            </p:nvSpPr>
            <p:spPr bwMode="auto">
              <a:xfrm>
                <a:off x="4419" y="3294"/>
                <a:ext cx="318" cy="272"/>
              </a:xfrm>
              <a:prstGeom prst="rect">
                <a:avLst/>
              </a:prstGeom>
              <a:solidFill>
                <a:schemeClr val="accent1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2800" b="1" i="1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FFFFFF"/>
                      </a:outerShdw>
                    </a:effectLst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z</a:t>
                </a:r>
              </a:p>
            </p:txBody>
          </p:sp>
          <p:sp>
            <p:nvSpPr>
              <p:cNvPr id="100397" name="Line 28"/>
              <p:cNvSpPr/>
              <p:nvPr/>
            </p:nvSpPr>
            <p:spPr>
              <a:xfrm flipH="1">
                <a:off x="4238" y="2569"/>
                <a:ext cx="363" cy="272"/>
              </a:xfrm>
              <a:prstGeom prst="line">
                <a:avLst/>
              </a:prstGeom>
              <a:ln w="28575" cap="sq" cmpd="sng">
                <a:solidFill>
                  <a:schemeClr val="tx1"/>
                </a:solidFill>
                <a:prstDash val="solid"/>
                <a:miter/>
                <a:headEnd type="none" w="sm" len="sm"/>
                <a:tailEnd type="none" w="sm" len="sm"/>
              </a:ln>
            </p:spPr>
          </p:sp>
          <p:sp>
            <p:nvSpPr>
              <p:cNvPr id="100398" name="Line 29"/>
              <p:cNvSpPr/>
              <p:nvPr/>
            </p:nvSpPr>
            <p:spPr>
              <a:xfrm>
                <a:off x="4783" y="2569"/>
                <a:ext cx="317" cy="272"/>
              </a:xfrm>
              <a:prstGeom prst="line">
                <a:avLst/>
              </a:prstGeom>
              <a:ln w="28575" cap="sq" cmpd="sng">
                <a:solidFill>
                  <a:schemeClr val="tx1"/>
                </a:solidFill>
                <a:prstDash val="solid"/>
                <a:miter/>
                <a:headEnd type="none" w="sm" len="sm"/>
                <a:tailEnd type="none" w="sm" len="sm"/>
              </a:ln>
            </p:spPr>
          </p:sp>
          <p:sp>
            <p:nvSpPr>
              <p:cNvPr id="100399" name="Line 30"/>
              <p:cNvSpPr/>
              <p:nvPr/>
            </p:nvSpPr>
            <p:spPr>
              <a:xfrm flipH="1">
                <a:off x="3739" y="2977"/>
                <a:ext cx="318" cy="318"/>
              </a:xfrm>
              <a:prstGeom prst="line">
                <a:avLst/>
              </a:prstGeom>
              <a:ln w="28575" cap="sq" cmpd="sng">
                <a:solidFill>
                  <a:schemeClr val="tx1"/>
                </a:solidFill>
                <a:prstDash val="solid"/>
                <a:miter/>
                <a:headEnd type="none" w="sm" len="sm"/>
                <a:tailEnd type="none" w="sm" len="sm"/>
              </a:ln>
            </p:spPr>
          </p:sp>
          <p:sp>
            <p:nvSpPr>
              <p:cNvPr id="100400" name="Line 31"/>
              <p:cNvSpPr/>
              <p:nvPr/>
            </p:nvSpPr>
            <p:spPr>
              <a:xfrm>
                <a:off x="4284" y="2977"/>
                <a:ext cx="226" cy="318"/>
              </a:xfrm>
              <a:prstGeom prst="line">
                <a:avLst/>
              </a:prstGeom>
              <a:ln w="28575" cap="sq" cmpd="sng">
                <a:solidFill>
                  <a:schemeClr val="tx1"/>
                </a:solidFill>
                <a:prstDash val="solid"/>
                <a:miter/>
                <a:headEnd type="none" w="sm" len="sm"/>
                <a:tailEnd type="none" w="sm" len="sm"/>
              </a:ln>
            </p:spPr>
          </p:sp>
          <p:sp>
            <p:nvSpPr>
              <p:cNvPr id="100401" name="Oval 34"/>
              <p:cNvSpPr/>
              <p:nvPr/>
            </p:nvSpPr>
            <p:spPr>
              <a:xfrm>
                <a:off x="4601" y="2433"/>
                <a:ext cx="227" cy="182"/>
              </a:xfrm>
              <a:prstGeom prst="ellipse">
                <a:avLst/>
              </a:prstGeom>
              <a:solidFill>
                <a:schemeClr val="accent1"/>
              </a:solidFill>
              <a:ln w="12700" cap="sq" cmpd="sng">
                <a:solidFill>
                  <a:schemeClr val="tx1"/>
                </a:solidFill>
                <a:prstDash val="solid"/>
                <a:miter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 eaLnBrk="1" hangingPunct="1">
                  <a:spcBef>
                    <a:spcPct val="0"/>
                  </a:spcBef>
                  <a:buNone/>
                </a:pPr>
                <a:endParaRPr lang="zh-CN" altLang="en-US" sz="1800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710691" name="Text Box 35"/>
              <p:cNvSpPr txBox="1">
                <a:spLocks noChangeArrowheads="1"/>
              </p:cNvSpPr>
              <p:nvPr/>
            </p:nvSpPr>
            <p:spPr bwMode="auto">
              <a:xfrm>
                <a:off x="4283" y="2206"/>
                <a:ext cx="388" cy="40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R="0" defTabSz="914400">
                  <a:buClrTx/>
                  <a:buSzTx/>
                  <a:buFontTx/>
                  <a:buNone/>
                  <a:defRPr/>
                </a:pPr>
                <a:r>
                  <a:rPr kumimoji="0" lang="en-US" altLang="zh-CN" sz="3600" b="1" i="1" kern="1200" cap="none" spc="0" normalizeH="0" baseline="0" noProof="0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T’</a:t>
                </a:r>
              </a:p>
            </p:txBody>
          </p:sp>
        </p:grpSp>
        <p:sp>
          <p:nvSpPr>
            <p:cNvPr id="710699" name="Text Box 43"/>
            <p:cNvSpPr txBox="1">
              <a:spLocks noChangeArrowheads="1"/>
            </p:cNvSpPr>
            <p:nvPr/>
          </p:nvSpPr>
          <p:spPr bwMode="auto">
            <a:xfrm>
              <a:off x="3981" y="3203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sz="2400" b="1" kern="1200" cap="none" spc="0" normalizeH="0" baseline="0" noProof="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0</a:t>
              </a:r>
            </a:p>
          </p:txBody>
        </p:sp>
        <p:sp>
          <p:nvSpPr>
            <p:cNvPr id="710700" name="Text Box 44"/>
            <p:cNvSpPr txBox="1">
              <a:spLocks noChangeArrowheads="1"/>
            </p:cNvSpPr>
            <p:nvPr/>
          </p:nvSpPr>
          <p:spPr bwMode="auto">
            <a:xfrm>
              <a:off x="4525" y="2779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sz="2400" b="1" kern="1200" cap="none" spc="0" normalizeH="0" baseline="0" noProof="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0</a:t>
              </a:r>
            </a:p>
          </p:txBody>
        </p:sp>
        <p:sp>
          <p:nvSpPr>
            <p:cNvPr id="710701" name="Text Box 45"/>
            <p:cNvSpPr txBox="1">
              <a:spLocks noChangeArrowheads="1"/>
            </p:cNvSpPr>
            <p:nvPr/>
          </p:nvSpPr>
          <p:spPr bwMode="auto">
            <a:xfrm>
              <a:off x="5160" y="2750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sz="2400" b="1" kern="1200" cap="none" spc="0" normalizeH="0" baseline="0" noProof="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1</a:t>
              </a:r>
            </a:p>
          </p:txBody>
        </p:sp>
        <p:sp>
          <p:nvSpPr>
            <p:cNvPr id="710702" name="Text Box 46"/>
            <p:cNvSpPr txBox="1">
              <a:spLocks noChangeArrowheads="1"/>
            </p:cNvSpPr>
            <p:nvPr/>
          </p:nvSpPr>
          <p:spPr bwMode="auto">
            <a:xfrm>
              <a:off x="4616" y="3187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sz="2400" b="1" kern="1200" cap="none" spc="0" normalizeH="0" baseline="0" noProof="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1</a:t>
              </a:r>
            </a:p>
          </p:txBody>
        </p:sp>
        <p:sp>
          <p:nvSpPr>
            <p:cNvPr id="710707" name="Text Box 51"/>
            <p:cNvSpPr txBox="1">
              <a:spLocks noChangeArrowheads="1"/>
            </p:cNvSpPr>
            <p:nvPr/>
          </p:nvSpPr>
          <p:spPr bwMode="auto">
            <a:xfrm>
              <a:off x="3437" y="3566"/>
              <a:ext cx="39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sz="2400" b="1" i="1" kern="1200" cap="none" spc="0" normalizeH="0" baseline="0" noProof="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f(c)</a:t>
              </a:r>
            </a:p>
          </p:txBody>
        </p:sp>
        <p:sp>
          <p:nvSpPr>
            <p:cNvPr id="710708" name="Text Box 52"/>
            <p:cNvSpPr txBox="1">
              <a:spLocks noChangeArrowheads="1"/>
            </p:cNvSpPr>
            <p:nvPr/>
          </p:nvSpPr>
          <p:spPr bwMode="auto">
            <a:xfrm>
              <a:off x="5614" y="3067"/>
              <a:ext cx="40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sz="2400" b="1" i="1" kern="1200" cap="none" spc="0" normalizeH="0" baseline="0" noProof="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f(b)</a:t>
              </a:r>
            </a:p>
          </p:txBody>
        </p:sp>
        <p:sp>
          <p:nvSpPr>
            <p:cNvPr id="710709" name="Text Box 53"/>
            <p:cNvSpPr txBox="1">
              <a:spLocks noChangeArrowheads="1"/>
            </p:cNvSpPr>
            <p:nvPr/>
          </p:nvSpPr>
          <p:spPr bwMode="auto">
            <a:xfrm>
              <a:off x="5013" y="3550"/>
              <a:ext cx="79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sz="2400" b="1" i="1" kern="1200" cap="none" spc="0" normalizeH="0" baseline="0" noProof="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f(x)+f(y)</a:t>
              </a:r>
            </a:p>
          </p:txBody>
        </p:sp>
      </p:grpSp>
      <p:grpSp>
        <p:nvGrpSpPr>
          <p:cNvPr id="710713" name="Group 57"/>
          <p:cNvGrpSpPr/>
          <p:nvPr/>
        </p:nvGrpSpPr>
        <p:grpSpPr>
          <a:xfrm>
            <a:off x="1350963" y="3573463"/>
            <a:ext cx="4073525" cy="3095625"/>
            <a:chOff x="851" y="2251"/>
            <a:chExt cx="2566" cy="1950"/>
          </a:xfrm>
        </p:grpSpPr>
        <p:grpSp>
          <p:nvGrpSpPr>
            <p:cNvPr id="100357" name="Group 54"/>
            <p:cNvGrpSpPr/>
            <p:nvPr/>
          </p:nvGrpSpPr>
          <p:grpSpPr>
            <a:xfrm>
              <a:off x="851" y="2251"/>
              <a:ext cx="2566" cy="1950"/>
              <a:chOff x="851" y="2251"/>
              <a:chExt cx="2566" cy="1950"/>
            </a:xfrm>
          </p:grpSpPr>
          <p:grpSp>
            <p:nvGrpSpPr>
              <p:cNvPr id="100359" name="Group 4"/>
              <p:cNvGrpSpPr/>
              <p:nvPr/>
            </p:nvGrpSpPr>
            <p:grpSpPr>
              <a:xfrm>
                <a:off x="1199" y="2251"/>
                <a:ext cx="1815" cy="1950"/>
                <a:chOff x="2106" y="1117"/>
                <a:chExt cx="1815" cy="1950"/>
              </a:xfrm>
            </p:grpSpPr>
            <p:grpSp>
              <p:nvGrpSpPr>
                <p:cNvPr id="100370" name="Group 5"/>
                <p:cNvGrpSpPr/>
                <p:nvPr/>
              </p:nvGrpSpPr>
              <p:grpSpPr>
                <a:xfrm>
                  <a:off x="2106" y="1344"/>
                  <a:ext cx="1815" cy="1723"/>
                  <a:chOff x="2922" y="391"/>
                  <a:chExt cx="1815" cy="1723"/>
                </a:xfrm>
              </p:grpSpPr>
              <p:sp>
                <p:nvSpPr>
                  <p:cNvPr id="710662" name="Rectangle 6"/>
                  <p:cNvSpPr>
                    <a:spLocks noChangeArrowheads="1"/>
                  </p:cNvSpPr>
                  <p:nvPr/>
                </p:nvSpPr>
                <p:spPr bwMode="auto">
                  <a:xfrm>
                    <a:off x="4419" y="799"/>
                    <a:ext cx="318" cy="272"/>
                  </a:xfrm>
                  <a:prstGeom prst="rect">
                    <a:avLst/>
                  </a:prstGeom>
                  <a:solidFill>
                    <a:schemeClr val="accent1"/>
                  </a:solidFill>
                  <a:ln w="12700" cap="sq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r>
                      <a:rPr kumimoji="0" lang="en-US" altLang="zh-CN" sz="28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uLnTx/>
                        <a:uFillTx/>
                        <a:latin typeface="Times New Roman" panose="02020603050405020304" pitchFamily="18" charset="0"/>
                        <a:ea typeface="宋体" panose="02010600030101010101" pitchFamily="2" charset="-122"/>
                        <a:cs typeface="+mn-cs"/>
                      </a:rPr>
                      <a:t>b</a:t>
                    </a:r>
                  </a:p>
                </p:txBody>
              </p:sp>
              <p:sp>
                <p:nvSpPr>
                  <p:cNvPr id="100373" name="Oval 7"/>
                  <p:cNvSpPr/>
                  <p:nvPr/>
                </p:nvSpPr>
                <p:spPr>
                  <a:xfrm>
                    <a:off x="3467" y="799"/>
                    <a:ext cx="227" cy="182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12700" cap="sq" cmpd="sng">
                    <a:solidFill>
                      <a:schemeClr val="tx1"/>
                    </a:solidFill>
                    <a:prstDash val="solid"/>
                    <a:miter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 marL="342900" indent="-342900" algn="l" rtl="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•"/>
                      <a:defRPr sz="3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742950" indent="-285750" algn="l" rtl="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–"/>
                      <a:defRPr sz="2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143000" indent="-228600" algn="l" rtl="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•"/>
                      <a:defRPr sz="24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600200" indent="-228600" algn="l" rtl="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–"/>
                      <a:defRPr sz="2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057400" indent="-228600" algn="l" rtl="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»"/>
                      <a:defRPr sz="2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</a:lstStyle>
                  <a:p>
                    <a:pPr marL="0" lvl="0" indent="0" eaLnBrk="1" hangingPunct="1">
                      <a:spcBef>
                        <a:spcPct val="0"/>
                      </a:spcBef>
                      <a:buNone/>
                    </a:pPr>
                    <a:endParaRPr lang="zh-CN" altLang="en-US" sz="1800" dirty="0">
                      <a:latin typeface="Arial" panose="020B0604020202020204" pitchFamily="34" charset="0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00374" name="Oval 8"/>
                  <p:cNvSpPr/>
                  <p:nvPr/>
                </p:nvSpPr>
                <p:spPr>
                  <a:xfrm>
                    <a:off x="3875" y="1253"/>
                    <a:ext cx="227" cy="182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12700" cap="sq" cmpd="sng">
                    <a:solidFill>
                      <a:schemeClr val="tx1"/>
                    </a:solidFill>
                    <a:prstDash val="solid"/>
                    <a:miter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 marL="342900" indent="-342900" algn="l" rtl="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•"/>
                      <a:defRPr sz="3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742950" indent="-285750" algn="l" rtl="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–"/>
                      <a:defRPr sz="2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143000" indent="-228600" algn="l" rtl="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•"/>
                      <a:defRPr sz="24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600200" indent="-228600" algn="l" rtl="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–"/>
                      <a:defRPr sz="2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057400" indent="-228600" algn="l" rtl="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»"/>
                      <a:defRPr sz="2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</a:lstStyle>
                  <a:p>
                    <a:pPr marL="0" lvl="0" indent="0" eaLnBrk="1" hangingPunct="1">
                      <a:spcBef>
                        <a:spcPct val="0"/>
                      </a:spcBef>
                      <a:buNone/>
                    </a:pPr>
                    <a:endParaRPr lang="zh-CN" altLang="en-US" sz="1800" dirty="0">
                      <a:latin typeface="Arial" panose="020B0604020202020204" pitchFamily="34" charset="0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710665" name="Rectangle 9"/>
                  <p:cNvSpPr>
                    <a:spLocks noChangeArrowheads="1"/>
                  </p:cNvSpPr>
                  <p:nvPr/>
                </p:nvSpPr>
                <p:spPr bwMode="auto">
                  <a:xfrm>
                    <a:off x="2922" y="1253"/>
                    <a:ext cx="318" cy="272"/>
                  </a:xfrm>
                  <a:prstGeom prst="rect">
                    <a:avLst/>
                  </a:prstGeom>
                  <a:solidFill>
                    <a:schemeClr val="accent1"/>
                  </a:solidFill>
                  <a:ln w="12700" cap="sq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r>
                      <a:rPr kumimoji="0" lang="en-US" altLang="zh-CN" sz="28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uLnTx/>
                        <a:uFillTx/>
                        <a:latin typeface="Times New Roman" panose="02020603050405020304" pitchFamily="18" charset="0"/>
                        <a:ea typeface="宋体" panose="02010600030101010101" pitchFamily="2" charset="-122"/>
                        <a:cs typeface="+mn-cs"/>
                      </a:rPr>
                      <a:t>c</a:t>
                    </a:r>
                  </a:p>
                </p:txBody>
              </p:sp>
              <p:sp>
                <p:nvSpPr>
                  <p:cNvPr id="710666" name="Rectangle 10"/>
                  <p:cNvSpPr>
                    <a:spLocks noChangeArrowheads="1"/>
                  </p:cNvSpPr>
                  <p:nvPr/>
                </p:nvSpPr>
                <p:spPr bwMode="auto">
                  <a:xfrm>
                    <a:off x="3512" y="1842"/>
                    <a:ext cx="318" cy="272"/>
                  </a:xfrm>
                  <a:prstGeom prst="rect">
                    <a:avLst/>
                  </a:prstGeom>
                  <a:solidFill>
                    <a:schemeClr val="accent1"/>
                  </a:solidFill>
                  <a:ln w="12700" cap="sq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r>
                      <a:rPr kumimoji="0" lang="en-US" altLang="zh-CN" sz="28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uLnTx/>
                        <a:uFillTx/>
                        <a:latin typeface="Times New Roman" panose="02020603050405020304" pitchFamily="18" charset="0"/>
                        <a:ea typeface="宋体" panose="02010600030101010101" pitchFamily="2" charset="-122"/>
                        <a:cs typeface="+mn-cs"/>
                      </a:rPr>
                      <a:t>x</a:t>
                    </a:r>
                  </a:p>
                </p:txBody>
              </p:sp>
              <p:sp>
                <p:nvSpPr>
                  <p:cNvPr id="710667" name="Rectangle 11"/>
                  <p:cNvSpPr>
                    <a:spLocks noChangeArrowheads="1"/>
                  </p:cNvSpPr>
                  <p:nvPr/>
                </p:nvSpPr>
                <p:spPr bwMode="auto">
                  <a:xfrm>
                    <a:off x="4147" y="1842"/>
                    <a:ext cx="318" cy="272"/>
                  </a:xfrm>
                  <a:prstGeom prst="rect">
                    <a:avLst/>
                  </a:prstGeom>
                  <a:solidFill>
                    <a:schemeClr val="accent1"/>
                  </a:solidFill>
                  <a:ln w="12700" cap="sq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r>
                      <a:rPr kumimoji="0" lang="en-US" altLang="zh-CN" sz="28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uLnTx/>
                        <a:uFillTx/>
                        <a:latin typeface="Times New Roman" panose="02020603050405020304" pitchFamily="18" charset="0"/>
                        <a:ea typeface="宋体" panose="02010600030101010101" pitchFamily="2" charset="-122"/>
                        <a:cs typeface="+mn-cs"/>
                      </a:rPr>
                      <a:t>y</a:t>
                    </a:r>
                  </a:p>
                </p:txBody>
              </p:sp>
              <p:sp>
                <p:nvSpPr>
                  <p:cNvPr id="100378" name="Line 12"/>
                  <p:cNvSpPr/>
                  <p:nvPr/>
                </p:nvSpPr>
                <p:spPr>
                  <a:xfrm flipH="1">
                    <a:off x="3648" y="527"/>
                    <a:ext cx="363" cy="272"/>
                  </a:xfrm>
                  <a:prstGeom prst="line">
                    <a:avLst/>
                  </a:prstGeom>
                  <a:ln w="28575" cap="sq" cmpd="sng">
                    <a:solidFill>
                      <a:schemeClr val="tx1"/>
                    </a:solidFill>
                    <a:prstDash val="solid"/>
                    <a:miter/>
                    <a:headEnd type="none" w="sm" len="sm"/>
                    <a:tailEnd type="none" w="sm" len="sm"/>
                  </a:ln>
                </p:spPr>
              </p:sp>
              <p:sp>
                <p:nvSpPr>
                  <p:cNvPr id="100379" name="Line 13"/>
                  <p:cNvSpPr/>
                  <p:nvPr/>
                </p:nvSpPr>
                <p:spPr>
                  <a:xfrm>
                    <a:off x="4193" y="527"/>
                    <a:ext cx="317" cy="272"/>
                  </a:xfrm>
                  <a:prstGeom prst="line">
                    <a:avLst/>
                  </a:prstGeom>
                  <a:ln w="28575" cap="sq" cmpd="sng">
                    <a:solidFill>
                      <a:schemeClr val="tx1"/>
                    </a:solidFill>
                    <a:prstDash val="solid"/>
                    <a:miter/>
                    <a:headEnd type="none" w="sm" len="sm"/>
                    <a:tailEnd type="none" w="sm" len="sm"/>
                  </a:ln>
                </p:spPr>
              </p:sp>
              <p:sp>
                <p:nvSpPr>
                  <p:cNvPr id="100380" name="Line 14"/>
                  <p:cNvSpPr/>
                  <p:nvPr/>
                </p:nvSpPr>
                <p:spPr>
                  <a:xfrm flipH="1">
                    <a:off x="3149" y="935"/>
                    <a:ext cx="318" cy="318"/>
                  </a:xfrm>
                  <a:prstGeom prst="line">
                    <a:avLst/>
                  </a:prstGeom>
                  <a:ln w="28575" cap="sq" cmpd="sng">
                    <a:solidFill>
                      <a:schemeClr val="tx1"/>
                    </a:solidFill>
                    <a:prstDash val="solid"/>
                    <a:miter/>
                    <a:headEnd type="none" w="sm" len="sm"/>
                    <a:tailEnd type="none" w="sm" len="sm"/>
                  </a:ln>
                </p:spPr>
              </p:sp>
              <p:sp>
                <p:nvSpPr>
                  <p:cNvPr id="100381" name="Line 15"/>
                  <p:cNvSpPr/>
                  <p:nvPr/>
                </p:nvSpPr>
                <p:spPr>
                  <a:xfrm>
                    <a:off x="3694" y="935"/>
                    <a:ext cx="226" cy="318"/>
                  </a:xfrm>
                  <a:prstGeom prst="line">
                    <a:avLst/>
                  </a:prstGeom>
                  <a:ln w="28575" cap="sq" cmpd="sng">
                    <a:solidFill>
                      <a:schemeClr val="tx1"/>
                    </a:solidFill>
                    <a:prstDash val="solid"/>
                    <a:miter/>
                    <a:headEnd type="none" w="sm" len="sm"/>
                    <a:tailEnd type="none" w="sm" len="sm"/>
                  </a:ln>
                </p:spPr>
              </p:sp>
              <p:sp>
                <p:nvSpPr>
                  <p:cNvPr id="100382" name="Line 16"/>
                  <p:cNvSpPr/>
                  <p:nvPr/>
                </p:nvSpPr>
                <p:spPr>
                  <a:xfrm flipH="1">
                    <a:off x="3648" y="1434"/>
                    <a:ext cx="272" cy="408"/>
                  </a:xfrm>
                  <a:prstGeom prst="line">
                    <a:avLst/>
                  </a:prstGeom>
                  <a:ln w="28575" cap="sq" cmpd="sng">
                    <a:solidFill>
                      <a:schemeClr val="tx1"/>
                    </a:solidFill>
                    <a:prstDash val="solid"/>
                    <a:miter/>
                    <a:headEnd type="none" w="sm" len="sm"/>
                    <a:tailEnd type="none" w="sm" len="sm"/>
                  </a:ln>
                </p:spPr>
              </p:sp>
              <p:sp>
                <p:nvSpPr>
                  <p:cNvPr id="100383" name="Line 17"/>
                  <p:cNvSpPr/>
                  <p:nvPr/>
                </p:nvSpPr>
                <p:spPr>
                  <a:xfrm>
                    <a:off x="4056" y="1434"/>
                    <a:ext cx="227" cy="408"/>
                  </a:xfrm>
                  <a:prstGeom prst="line">
                    <a:avLst/>
                  </a:prstGeom>
                  <a:ln w="28575" cap="sq" cmpd="sng">
                    <a:solidFill>
                      <a:schemeClr val="tx1"/>
                    </a:solidFill>
                    <a:prstDash val="solid"/>
                    <a:miter/>
                    <a:headEnd type="none" w="sm" len="sm"/>
                    <a:tailEnd type="none" w="sm" len="sm"/>
                  </a:ln>
                </p:spPr>
              </p:sp>
              <p:sp>
                <p:nvSpPr>
                  <p:cNvPr id="100384" name="Oval 18"/>
                  <p:cNvSpPr/>
                  <p:nvPr/>
                </p:nvSpPr>
                <p:spPr>
                  <a:xfrm>
                    <a:off x="4011" y="391"/>
                    <a:ext cx="227" cy="182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12700" cap="sq" cmpd="sng">
                    <a:solidFill>
                      <a:schemeClr val="tx1"/>
                    </a:solidFill>
                    <a:prstDash val="solid"/>
                    <a:miter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 marL="342900" indent="-342900" algn="l" rtl="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•"/>
                      <a:defRPr sz="3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742950" indent="-285750" algn="l" rtl="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–"/>
                      <a:defRPr sz="2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143000" indent="-228600" algn="l" rtl="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•"/>
                      <a:defRPr sz="24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600200" indent="-228600" algn="l" rtl="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–"/>
                      <a:defRPr sz="2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057400" indent="-228600" algn="l" rtl="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»"/>
                      <a:defRPr sz="2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</a:lstStyle>
                  <a:p>
                    <a:pPr marL="0" lvl="0" indent="0" eaLnBrk="1" hangingPunct="1">
                      <a:spcBef>
                        <a:spcPct val="0"/>
                      </a:spcBef>
                      <a:buNone/>
                    </a:pPr>
                    <a:endParaRPr lang="zh-CN" altLang="en-US" sz="1800" dirty="0">
                      <a:latin typeface="Arial" panose="020B0604020202020204" pitchFamily="34" charset="0"/>
                      <a:ea typeface="宋体" panose="02010600030101010101" pitchFamily="2" charset="-122"/>
                    </a:endParaRPr>
                  </a:p>
                </p:txBody>
              </p:sp>
            </p:grpSp>
            <p:sp>
              <p:nvSpPr>
                <p:cNvPr id="710675" name="Text Box 19"/>
                <p:cNvSpPr txBox="1">
                  <a:spLocks noChangeArrowheads="1"/>
                </p:cNvSpPr>
                <p:nvPr/>
              </p:nvSpPr>
              <p:spPr bwMode="auto">
                <a:xfrm>
                  <a:off x="2877" y="1117"/>
                  <a:ext cx="292" cy="40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marR="0" defTabSz="914400">
                    <a:buClrTx/>
                    <a:buSzTx/>
                    <a:buFontTx/>
                    <a:buNone/>
                    <a:defRPr/>
                  </a:pPr>
                  <a:r>
                    <a:rPr kumimoji="0" lang="en-US" altLang="zh-CN" sz="3600" b="1" i="1" kern="1200" cap="none" spc="0" normalizeH="0" baseline="0" noProof="0">
                      <a:solidFill>
                        <a:srgbClr val="FF0000"/>
                      </a:solidFill>
                      <a:effectLst>
                        <a:outerShdw blurRad="38100" dist="38100" dir="2700000" algn="tl">
                          <a:srgbClr val="C0C0C0"/>
                        </a:outerShdw>
                      </a:effectLst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T</a:t>
                  </a:r>
                </a:p>
              </p:txBody>
            </p:sp>
          </p:grpSp>
          <p:sp>
            <p:nvSpPr>
              <p:cNvPr id="710693" name="Text Box 37"/>
              <p:cNvSpPr txBox="1">
                <a:spLocks noChangeArrowheads="1"/>
              </p:cNvSpPr>
              <p:nvPr/>
            </p:nvSpPr>
            <p:spPr bwMode="auto">
              <a:xfrm>
                <a:off x="1894" y="2568"/>
                <a:ext cx="212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R="0" defTabSz="914400">
                  <a:buClrTx/>
                  <a:buSzTx/>
                  <a:buFontTx/>
                  <a:buNone/>
                  <a:defRPr/>
                </a:pPr>
                <a:r>
                  <a:rPr kumimoji="0" lang="en-US" altLang="zh-CN" sz="2400" b="1" kern="1200" cap="none" spc="0" normalizeH="0" baseline="0" noProof="0"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0</a:t>
                </a:r>
              </a:p>
            </p:txBody>
          </p:sp>
          <p:sp>
            <p:nvSpPr>
              <p:cNvPr id="710694" name="Text Box 38"/>
              <p:cNvSpPr txBox="1">
                <a:spLocks noChangeArrowheads="1"/>
              </p:cNvSpPr>
              <p:nvPr/>
            </p:nvSpPr>
            <p:spPr bwMode="auto">
              <a:xfrm>
                <a:off x="1380" y="3006"/>
                <a:ext cx="212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R="0" defTabSz="914400">
                  <a:buClrTx/>
                  <a:buSzTx/>
                  <a:buFontTx/>
                  <a:buNone/>
                  <a:defRPr/>
                </a:pPr>
                <a:r>
                  <a:rPr kumimoji="0" lang="en-US" altLang="zh-CN" sz="2400" b="1" kern="1200" cap="none" spc="0" normalizeH="0" baseline="0" noProof="0"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0</a:t>
                </a:r>
              </a:p>
            </p:txBody>
          </p:sp>
          <p:sp>
            <p:nvSpPr>
              <p:cNvPr id="710695" name="Text Box 39"/>
              <p:cNvSpPr txBox="1">
                <a:spLocks noChangeArrowheads="1"/>
              </p:cNvSpPr>
              <p:nvPr/>
            </p:nvSpPr>
            <p:spPr bwMode="auto">
              <a:xfrm>
                <a:off x="1925" y="3505"/>
                <a:ext cx="212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R="0" defTabSz="914400">
                  <a:buClrTx/>
                  <a:buSzTx/>
                  <a:buFontTx/>
                  <a:buNone/>
                  <a:defRPr/>
                </a:pPr>
                <a:r>
                  <a:rPr kumimoji="0" lang="en-US" altLang="zh-CN" sz="2400" b="1" kern="1200" cap="none" spc="0" normalizeH="0" baseline="0" noProof="0"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0</a:t>
                </a:r>
              </a:p>
            </p:txBody>
          </p:sp>
          <p:sp>
            <p:nvSpPr>
              <p:cNvPr id="710696" name="Text Box 40"/>
              <p:cNvSpPr txBox="1">
                <a:spLocks noChangeArrowheads="1"/>
              </p:cNvSpPr>
              <p:nvPr/>
            </p:nvSpPr>
            <p:spPr bwMode="auto">
              <a:xfrm>
                <a:off x="2393" y="3475"/>
                <a:ext cx="212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R="0" defTabSz="914400">
                  <a:buClrTx/>
                  <a:buSzTx/>
                  <a:buFontTx/>
                  <a:buNone/>
                  <a:defRPr/>
                </a:pPr>
                <a:r>
                  <a:rPr kumimoji="0" lang="en-US" altLang="zh-CN" sz="2400" b="1" kern="1200" cap="none" spc="0" normalizeH="0" baseline="0" noProof="0"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1</a:t>
                </a:r>
              </a:p>
            </p:txBody>
          </p:sp>
          <p:sp>
            <p:nvSpPr>
              <p:cNvPr id="710697" name="Text Box 41"/>
              <p:cNvSpPr txBox="1">
                <a:spLocks noChangeArrowheads="1"/>
              </p:cNvSpPr>
              <p:nvPr/>
            </p:nvSpPr>
            <p:spPr bwMode="auto">
              <a:xfrm>
                <a:off x="2061" y="2976"/>
                <a:ext cx="212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R="0" defTabSz="914400">
                  <a:buClrTx/>
                  <a:buSzTx/>
                  <a:buFontTx/>
                  <a:buNone/>
                  <a:defRPr/>
                </a:pPr>
                <a:r>
                  <a:rPr kumimoji="0" lang="en-US" altLang="zh-CN" sz="2400" b="1" kern="1200" cap="none" spc="0" normalizeH="0" baseline="0" noProof="0"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1</a:t>
                </a:r>
              </a:p>
            </p:txBody>
          </p:sp>
          <p:sp>
            <p:nvSpPr>
              <p:cNvPr id="710698" name="Text Box 42"/>
              <p:cNvSpPr txBox="1">
                <a:spLocks noChangeArrowheads="1"/>
              </p:cNvSpPr>
              <p:nvPr/>
            </p:nvSpPr>
            <p:spPr bwMode="auto">
              <a:xfrm>
                <a:off x="2574" y="2523"/>
                <a:ext cx="212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R="0" defTabSz="914400">
                  <a:buClrTx/>
                  <a:buSzTx/>
                  <a:buFontTx/>
                  <a:buNone/>
                  <a:defRPr/>
                </a:pPr>
                <a:r>
                  <a:rPr kumimoji="0" lang="en-US" altLang="zh-CN" sz="2400" b="1" kern="1200" cap="none" spc="0" normalizeH="0" baseline="0" noProof="0"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1</a:t>
                </a:r>
              </a:p>
            </p:txBody>
          </p:sp>
          <p:sp>
            <p:nvSpPr>
              <p:cNvPr id="710703" name="Text Box 47"/>
              <p:cNvSpPr txBox="1">
                <a:spLocks noChangeArrowheads="1"/>
              </p:cNvSpPr>
              <p:nvPr/>
            </p:nvSpPr>
            <p:spPr bwMode="auto">
              <a:xfrm>
                <a:off x="1441" y="3913"/>
                <a:ext cx="404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R="0" defTabSz="914400">
                  <a:buClrTx/>
                  <a:buSzTx/>
                  <a:buFontTx/>
                  <a:buNone/>
                  <a:defRPr/>
                </a:pPr>
                <a:r>
                  <a:rPr kumimoji="0" lang="en-US" altLang="zh-CN" sz="2400" b="1" i="1" kern="1200" cap="none" spc="0" normalizeH="0" baseline="0" noProof="0"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f(x)</a:t>
                </a:r>
              </a:p>
            </p:txBody>
          </p:sp>
          <p:sp>
            <p:nvSpPr>
              <p:cNvPr id="710704" name="Text Box 48"/>
              <p:cNvSpPr txBox="1">
                <a:spLocks noChangeArrowheads="1"/>
              </p:cNvSpPr>
              <p:nvPr/>
            </p:nvSpPr>
            <p:spPr bwMode="auto">
              <a:xfrm>
                <a:off x="851" y="3278"/>
                <a:ext cx="393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R="0" defTabSz="914400">
                  <a:buClrTx/>
                  <a:buSzTx/>
                  <a:buFontTx/>
                  <a:buNone/>
                  <a:defRPr/>
                </a:pPr>
                <a:r>
                  <a:rPr kumimoji="0" lang="en-US" altLang="zh-CN" sz="2400" b="1" i="1" kern="1200" cap="none" spc="0" normalizeH="0" baseline="0" noProof="0"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f(c)</a:t>
                </a:r>
              </a:p>
            </p:txBody>
          </p:sp>
          <p:sp>
            <p:nvSpPr>
              <p:cNvPr id="710705" name="Text Box 49"/>
              <p:cNvSpPr txBox="1">
                <a:spLocks noChangeArrowheads="1"/>
              </p:cNvSpPr>
              <p:nvPr/>
            </p:nvSpPr>
            <p:spPr bwMode="auto">
              <a:xfrm>
                <a:off x="2745" y="3884"/>
                <a:ext cx="393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R="0" defTabSz="914400">
                  <a:buClrTx/>
                  <a:buSzTx/>
                  <a:buFontTx/>
                  <a:buNone/>
                  <a:defRPr/>
                </a:pPr>
                <a:r>
                  <a:rPr kumimoji="0" lang="en-US" altLang="zh-CN" sz="2400" b="1" i="1" kern="1200" cap="none" spc="0" normalizeH="0" baseline="0" noProof="0"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f(y)</a:t>
                </a:r>
              </a:p>
            </p:txBody>
          </p:sp>
          <p:sp>
            <p:nvSpPr>
              <p:cNvPr id="710706" name="Text Box 50"/>
              <p:cNvSpPr txBox="1">
                <a:spLocks noChangeArrowheads="1"/>
              </p:cNvSpPr>
              <p:nvPr/>
            </p:nvSpPr>
            <p:spPr bwMode="auto">
              <a:xfrm>
                <a:off x="3013" y="2840"/>
                <a:ext cx="404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R="0" defTabSz="914400">
                  <a:buClrTx/>
                  <a:buSzTx/>
                  <a:buFontTx/>
                  <a:buNone/>
                  <a:defRPr/>
                </a:pPr>
                <a:r>
                  <a:rPr kumimoji="0" lang="en-US" altLang="zh-CN" sz="2400" b="1" i="1" kern="1200" cap="none" spc="0" normalizeH="0" baseline="0" noProof="0"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f(b)</a:t>
                </a:r>
              </a:p>
            </p:txBody>
          </p:sp>
        </p:grpSp>
        <p:sp>
          <p:nvSpPr>
            <p:cNvPr id="710712" name="Text Box 56"/>
            <p:cNvSpPr txBox="1">
              <a:spLocks noChangeArrowheads="1"/>
            </p:cNvSpPr>
            <p:nvPr/>
          </p:nvSpPr>
          <p:spPr bwMode="auto">
            <a:xfrm>
              <a:off x="2151" y="3239"/>
              <a:ext cx="203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sz="2800" b="1" i="1" kern="1200" cap="none" spc="0" normalizeH="0" baseline="0" noProof="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z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107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107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107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107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779" name="Rectangle 3"/>
          <p:cNvSpPr>
            <a:spLocks noGrp="1" noChangeArrowheads="1"/>
          </p:cNvSpPr>
          <p:nvPr>
            <p:ph idx="1"/>
          </p:nvPr>
        </p:nvSpPr>
        <p:spPr>
          <a:xfrm>
            <a:off x="0" y="0"/>
            <a:ext cx="10112375" cy="6858000"/>
          </a:xfrm>
          <a:solidFill>
            <a:schemeClr val="bg1"/>
          </a:solidFill>
        </p:spPr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 New Roman" panose="02020603050405020304" pitchFamily="18" charset="0"/>
              <a:ea typeface="楷体_GB2312" pitchFamily="49" charset="-122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楷体_GB2312" pitchFamily="49" charset="-122"/>
                <a:cs typeface="+mn-cs"/>
              </a:rPr>
              <a:t>证.</a:t>
            </a:r>
            <a:r>
              <a: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  证</a:t>
            </a:r>
            <a:r>
              <a:rPr kumimoji="0" lang="en-US" altLang="zh-CN" sz="2800" b="1" i="1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楷体_GB2312" pitchFamily="49" charset="-122"/>
                <a:cs typeface="+mn-cs"/>
              </a:rPr>
              <a:t>B(T)=B(T’)+f(x)+f(y).</a:t>
            </a: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rgbClr val="FFFF99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 New Roman" panose="02020603050405020304" pitchFamily="18" charset="0"/>
              <a:ea typeface="楷体_GB2312" pitchFamily="49" charset="-122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楷体_GB2312" pitchFamily="49" charset="-122"/>
                <a:cs typeface="+mn-cs"/>
                <a:sym typeface="Symbol" panose="05050102010706020507" pitchFamily="18" charset="2"/>
              </a:rPr>
              <a:t>        </a:t>
            </a:r>
            <a:r>
              <a:rPr kumimoji="0" lang="en-US" altLang="zh-CN" sz="2800" b="1" i="1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楷体_GB2312" pitchFamily="49" charset="-122"/>
                <a:cs typeface="+mn-cs"/>
              </a:rPr>
              <a:t>v</a:t>
            </a:r>
            <a:r>
              <a:rPr kumimoji="0" lang="en-US" altLang="zh-CN" sz="2800" b="1" i="1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楷体_GB2312" pitchFamily="49" charset="-122"/>
                <a:cs typeface="+mn-cs"/>
                <a:sym typeface="Symbol" panose="05050102010706020507" pitchFamily="18" charset="2"/>
              </a:rPr>
              <a:t></a:t>
            </a:r>
            <a:r>
              <a:rPr kumimoji="0" lang="en-US" altLang="zh-CN" sz="2800" b="1" i="1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楷体_GB2312" pitchFamily="49" charset="-122"/>
                <a:cs typeface="+mn-cs"/>
              </a:rPr>
              <a:t>C-{x,y}, d</a:t>
            </a:r>
            <a:r>
              <a:rPr kumimoji="0" lang="en-US" altLang="zh-CN" sz="2800" b="1" i="1" u="none" strike="noStrike" kern="1200" cap="none" spc="0" normalizeH="0" baseline="-3000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楷体_GB2312" pitchFamily="49" charset="-122"/>
                <a:cs typeface="+mn-cs"/>
              </a:rPr>
              <a:t>T</a:t>
            </a:r>
            <a:r>
              <a:rPr kumimoji="0" lang="en-US" altLang="zh-CN" sz="2800" b="1" i="1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楷体_GB2312" pitchFamily="49" charset="-122"/>
                <a:cs typeface="+mn-cs"/>
              </a:rPr>
              <a:t>(v)=d</a:t>
            </a:r>
            <a:r>
              <a:rPr kumimoji="0" lang="en-US" altLang="zh-CN" sz="2800" b="1" i="1" u="none" strike="noStrike" kern="1200" cap="none" spc="0" normalizeH="0" baseline="-3000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楷体_GB2312" pitchFamily="49" charset="-122"/>
                <a:cs typeface="+mn-cs"/>
              </a:rPr>
              <a:t>T’</a:t>
            </a:r>
            <a:r>
              <a:rPr kumimoji="0" lang="en-US" altLang="zh-CN" sz="2800" b="1" i="1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楷体_GB2312" pitchFamily="49" charset="-122"/>
                <a:cs typeface="+mn-cs"/>
              </a:rPr>
              <a:t>(v),  f(v)d</a:t>
            </a:r>
            <a:r>
              <a:rPr kumimoji="0" lang="en-US" altLang="zh-CN" sz="2800" b="1" i="1" u="none" strike="noStrike" kern="1200" cap="none" spc="0" normalizeH="0" baseline="-3000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楷体_GB2312" pitchFamily="49" charset="-122"/>
                <a:cs typeface="+mn-cs"/>
              </a:rPr>
              <a:t>T</a:t>
            </a:r>
            <a:r>
              <a:rPr kumimoji="0" lang="en-US" altLang="zh-CN" sz="2800" b="1" i="1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楷体_GB2312" pitchFamily="49" charset="-122"/>
                <a:cs typeface="+mn-cs"/>
              </a:rPr>
              <a:t>(v)=f(v)d</a:t>
            </a:r>
            <a:r>
              <a:rPr kumimoji="0" lang="en-US" altLang="zh-CN" sz="2800" b="1" i="1" u="none" strike="noStrike" kern="1200" cap="none" spc="0" normalizeH="0" baseline="-3000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楷体_GB2312" pitchFamily="49" charset="-122"/>
                <a:cs typeface="+mn-cs"/>
              </a:rPr>
              <a:t>T’</a:t>
            </a:r>
            <a:r>
              <a:rPr kumimoji="0" lang="en-US" altLang="zh-CN" sz="2800" b="1" i="1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楷体_GB2312" pitchFamily="49" charset="-122"/>
                <a:cs typeface="+mn-cs"/>
              </a:rPr>
              <a:t>(v).</a:t>
            </a:r>
          </a:p>
          <a:p>
            <a:pPr marL="742950" marR="0" lvl="1" indent="-28575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  </a:t>
            </a:r>
            <a:r>
              <a: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由于 </a:t>
            </a:r>
            <a:r>
              <a:rPr kumimoji="0" lang="en-US" altLang="zh-CN" sz="2800" b="1" i="1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楷体_GB2312" pitchFamily="49" charset="-122"/>
                <a:cs typeface="+mn-cs"/>
              </a:rPr>
              <a:t>d</a:t>
            </a:r>
            <a:r>
              <a:rPr kumimoji="0" lang="en-US" altLang="zh-CN" sz="2800" b="1" i="1" u="none" strike="noStrike" kern="1200" cap="none" spc="0" normalizeH="0" baseline="-3000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楷体_GB2312" pitchFamily="49" charset="-122"/>
                <a:cs typeface="+mn-cs"/>
              </a:rPr>
              <a:t>T</a:t>
            </a:r>
            <a:r>
              <a:rPr kumimoji="0" lang="en-US" altLang="zh-CN" sz="2800" b="1" i="1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楷体_GB2312" pitchFamily="49" charset="-122"/>
                <a:cs typeface="+mn-cs"/>
              </a:rPr>
              <a:t>(x)=d</a:t>
            </a:r>
            <a:r>
              <a:rPr kumimoji="0" lang="en-US" altLang="zh-CN" sz="2800" b="1" i="1" u="none" strike="noStrike" kern="1200" cap="none" spc="0" normalizeH="0" baseline="-3000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楷体_GB2312" pitchFamily="49" charset="-122"/>
                <a:cs typeface="+mn-cs"/>
              </a:rPr>
              <a:t>T</a:t>
            </a:r>
            <a:r>
              <a:rPr kumimoji="0" lang="en-US" altLang="zh-CN" sz="2800" b="1" i="1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楷体_GB2312" pitchFamily="49" charset="-122"/>
                <a:cs typeface="+mn-cs"/>
              </a:rPr>
              <a:t>(y)=d</a:t>
            </a:r>
            <a:r>
              <a:rPr kumimoji="0" lang="en-US" altLang="zh-CN" sz="2800" b="1" i="1" u="none" strike="noStrike" kern="1200" cap="none" spc="0" normalizeH="0" baseline="-3000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楷体_GB2312" pitchFamily="49" charset="-122"/>
                <a:cs typeface="+mn-cs"/>
              </a:rPr>
              <a:t>T’</a:t>
            </a:r>
            <a:r>
              <a:rPr kumimoji="0" lang="en-US" altLang="zh-CN" sz="2800" b="1" i="1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楷体_GB2312" pitchFamily="49" charset="-122"/>
                <a:cs typeface="+mn-cs"/>
              </a:rPr>
              <a:t>(z)+1,</a:t>
            </a:r>
            <a:r>
              <a:rPr kumimoji="0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楷体_GB2312" pitchFamily="49" charset="-122"/>
                <a:ea typeface="楷体_GB2312" pitchFamily="49" charset="-122"/>
                <a:cs typeface="+mn-cs"/>
              </a:rPr>
              <a:t> </a:t>
            </a:r>
          </a:p>
          <a:p>
            <a:pPr marL="742950" marR="0" lvl="1" indent="-28575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1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楷体_GB2312" pitchFamily="49" charset="-122"/>
                <a:cs typeface="+mn-cs"/>
              </a:rPr>
              <a:t>      f(x)d</a:t>
            </a:r>
            <a:r>
              <a:rPr kumimoji="0" lang="en-US" altLang="zh-CN" sz="2800" b="1" i="1" u="none" strike="noStrike" kern="1200" cap="none" spc="0" normalizeH="0" baseline="-3000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楷体_GB2312" pitchFamily="49" charset="-122"/>
                <a:cs typeface="+mn-cs"/>
              </a:rPr>
              <a:t>T</a:t>
            </a:r>
            <a:r>
              <a:rPr kumimoji="0" lang="en-US" altLang="zh-CN" sz="2800" b="1" i="1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楷体_GB2312" pitchFamily="49" charset="-122"/>
                <a:cs typeface="+mn-cs"/>
              </a:rPr>
              <a:t>(x)+f(y)d</a:t>
            </a:r>
            <a:r>
              <a:rPr kumimoji="0" lang="en-US" altLang="zh-CN" sz="2800" b="1" i="1" u="none" strike="noStrike" kern="1200" cap="none" spc="0" normalizeH="0" baseline="-3000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楷体_GB2312" pitchFamily="49" charset="-122"/>
                <a:cs typeface="+mn-cs"/>
              </a:rPr>
              <a:t>T</a:t>
            </a:r>
            <a:r>
              <a:rPr kumimoji="0" lang="en-US" altLang="zh-CN" sz="2800" b="1" i="1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楷体_GB2312" pitchFamily="49" charset="-122"/>
                <a:cs typeface="+mn-cs"/>
              </a:rPr>
              <a:t>(y)</a:t>
            </a:r>
          </a:p>
          <a:p>
            <a:pPr marL="742950" marR="0" lvl="1" indent="-28575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1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楷体_GB2312" pitchFamily="49" charset="-122"/>
                <a:cs typeface="+mn-cs"/>
              </a:rPr>
              <a:t>   =(f(x)+f(y))(d</a:t>
            </a:r>
            <a:r>
              <a:rPr kumimoji="0" lang="en-US" altLang="zh-CN" sz="2800" b="1" i="1" u="none" strike="noStrike" kern="1200" cap="none" spc="0" normalizeH="0" baseline="-3000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楷体_GB2312" pitchFamily="49" charset="-122"/>
                <a:cs typeface="+mn-cs"/>
              </a:rPr>
              <a:t>T’</a:t>
            </a:r>
            <a:r>
              <a:rPr kumimoji="0" lang="en-US" altLang="zh-CN" sz="2800" b="1" i="1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楷体_GB2312" pitchFamily="49" charset="-122"/>
                <a:cs typeface="+mn-cs"/>
              </a:rPr>
              <a:t>(z)+1)</a:t>
            </a:r>
          </a:p>
          <a:p>
            <a:pPr marL="742950" marR="0" lvl="1" indent="-285750" algn="just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1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楷体_GB2312" pitchFamily="49" charset="-122"/>
                <a:cs typeface="+mn-cs"/>
              </a:rPr>
              <a:t>   </a:t>
            </a:r>
            <a:r>
              <a:rPr kumimoji="0" lang="en-US" altLang="zh-CN" sz="2800" b="1" i="1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楷体_GB2312" pitchFamily="49" charset="-122"/>
                <a:cs typeface="+mn-cs"/>
              </a:rPr>
              <a:t>=(f(x)+f(y))d</a:t>
            </a:r>
            <a:r>
              <a:rPr kumimoji="0" lang="en-US" altLang="zh-CN" sz="2800" b="1" i="1" u="none" strike="noStrike" kern="1200" cap="none" spc="0" normalizeH="0" baseline="-3000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楷体_GB2312" pitchFamily="49" charset="-122"/>
                <a:cs typeface="+mn-cs"/>
              </a:rPr>
              <a:t>T’</a:t>
            </a:r>
            <a:r>
              <a:rPr kumimoji="0" lang="en-US" altLang="zh-CN" sz="2800" b="1" i="1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楷体_GB2312" pitchFamily="49" charset="-122"/>
                <a:cs typeface="+mn-cs"/>
              </a:rPr>
              <a:t>(z)+(f(x)+f(y))</a:t>
            </a:r>
          </a:p>
          <a:p>
            <a:pPr marL="742950" marR="0" lvl="1" indent="-285750" algn="just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  由</a:t>
            </a:r>
            <a:r>
              <a: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楷体_GB2312" pitchFamily="49" charset="-122"/>
                <a:ea typeface="华文行楷" panose="02010800040101010101" pitchFamily="2" charset="-122"/>
                <a:cs typeface="+mn-cs"/>
              </a:rPr>
              <a:t>于</a:t>
            </a:r>
            <a:r>
              <a: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</a:rPr>
              <a:t> </a:t>
            </a:r>
            <a:r>
              <a:rPr kumimoji="0" lang="en-US" altLang="zh-CN" sz="2800" b="1" i="1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楷体_GB2312" pitchFamily="49" charset="-122"/>
                <a:cs typeface="+mn-cs"/>
              </a:rPr>
              <a:t>f(x)+f(y)=f(z)</a:t>
            </a:r>
            <a:r>
              <a:rPr kumimoji="0" lang="en-US" altLang="zh-CN" sz="2800" b="1" i="1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楷体_GB2312" pitchFamily="49" charset="-122"/>
                <a:ea typeface="楷体_GB2312" pitchFamily="49" charset="-122"/>
                <a:cs typeface="+mn-cs"/>
              </a:rPr>
              <a:t>, </a:t>
            </a:r>
            <a:r>
              <a:rPr kumimoji="0" lang="en-US" altLang="zh-CN" sz="2800" b="1" i="1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楷体_GB2312" pitchFamily="49" charset="-122"/>
                <a:cs typeface="+mn-cs"/>
              </a:rPr>
              <a:t>f(x)d</a:t>
            </a:r>
            <a:r>
              <a:rPr kumimoji="0" lang="en-US" altLang="zh-CN" sz="2800" b="1" i="1" u="none" strike="noStrike" kern="1200" cap="none" spc="0" normalizeH="0" baseline="-3000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楷体_GB2312" pitchFamily="49" charset="-122"/>
                <a:cs typeface="+mn-cs"/>
              </a:rPr>
              <a:t>T</a:t>
            </a:r>
            <a:r>
              <a:rPr kumimoji="0" lang="en-US" altLang="zh-CN" sz="2800" b="1" i="1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楷体_GB2312" pitchFamily="49" charset="-122"/>
                <a:cs typeface="+mn-cs"/>
              </a:rPr>
              <a:t>(x)+f(y)d</a:t>
            </a:r>
            <a:r>
              <a:rPr kumimoji="0" lang="en-US" altLang="zh-CN" sz="2800" b="1" i="1" u="none" strike="noStrike" kern="1200" cap="none" spc="0" normalizeH="0" baseline="-3000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楷体_GB2312" pitchFamily="49" charset="-122"/>
                <a:cs typeface="+mn-cs"/>
              </a:rPr>
              <a:t>T</a:t>
            </a:r>
            <a:r>
              <a:rPr kumimoji="0" lang="en-US" altLang="zh-CN" sz="2800" b="1" i="1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楷体_GB2312" pitchFamily="49" charset="-122"/>
                <a:cs typeface="+mn-cs"/>
              </a:rPr>
              <a:t>(y)=f(z)d</a:t>
            </a:r>
            <a:r>
              <a:rPr kumimoji="0" lang="en-US" altLang="zh-CN" sz="2800" b="1" i="1" u="none" strike="noStrike" kern="1200" cap="none" spc="0" normalizeH="0" baseline="-3000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楷体_GB2312" pitchFamily="49" charset="-122"/>
                <a:cs typeface="+mn-cs"/>
              </a:rPr>
              <a:t>T’</a:t>
            </a:r>
            <a:r>
              <a:rPr kumimoji="0" lang="en-US" altLang="zh-CN" sz="2800" b="1" i="1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楷体_GB2312" pitchFamily="49" charset="-122"/>
                <a:cs typeface="+mn-cs"/>
              </a:rPr>
              <a:t>(z)+(f(x)+f(y)).</a:t>
            </a:r>
          </a:p>
          <a:p>
            <a:pPr marL="342900" marR="0" lvl="0" indent="-342900" algn="just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       </a:t>
            </a:r>
            <a:r>
              <a: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于是</a:t>
            </a:r>
            <a:r>
              <a:rPr kumimoji="0" lang="en-US" altLang="zh-CN" sz="2800" b="1" i="1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楷体_GB2312" pitchFamily="49" charset="-122"/>
                <a:cs typeface="+mn-cs"/>
              </a:rPr>
              <a:t>B(T)=B(T’)+f(x)+f(y).</a:t>
            </a: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华文行楷" panose="02010800040101010101" pitchFamily="2" charset="-122"/>
              <a:ea typeface="华文行楷" panose="02010800040101010101" pitchFamily="2" charset="-122"/>
              <a:cs typeface="+mn-cs"/>
            </a:endParaRPr>
          </a:p>
          <a:p>
            <a:pPr marL="342900" marR="0" lvl="0" indent="-342900" algn="just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       若</a:t>
            </a:r>
            <a:r>
              <a:rPr kumimoji="0" lang="en-US" altLang="zh-CN" sz="2800" b="1" i="1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</a:rPr>
              <a:t>T’</a:t>
            </a:r>
            <a:r>
              <a: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</a:rPr>
              <a:t>不</a:t>
            </a:r>
            <a:r>
              <a: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是</a:t>
            </a:r>
            <a:r>
              <a:rPr kumimoji="0" lang="en-US" altLang="zh-CN" sz="2800" b="1" i="1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</a:rPr>
              <a:t>C’</a:t>
            </a:r>
            <a:r>
              <a: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的优化前缀编码树，</a:t>
            </a:r>
          </a:p>
          <a:p>
            <a:pPr marL="342900" marR="0" lvl="0" indent="-342900" algn="just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       则必存在</a:t>
            </a:r>
            <a:r>
              <a:rPr kumimoji="0" lang="en-US" altLang="zh-CN" sz="2800" b="1" i="1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</a:rPr>
              <a:t>T’’，</a:t>
            </a:r>
            <a:r>
              <a: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使</a:t>
            </a:r>
            <a:r>
              <a:rPr kumimoji="0" lang="en-US" altLang="zh-CN" sz="2800" b="1" i="1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</a:rPr>
              <a:t>B(T’’)&lt;B(T’). </a:t>
            </a:r>
          </a:p>
          <a:p>
            <a:pPr marL="342900" marR="0" lvl="0" indent="-342900" algn="just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       因为</a:t>
            </a:r>
            <a:r>
              <a:rPr kumimoji="0" lang="en-US" altLang="zh-CN" sz="2800" b="1" i="1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</a:rPr>
              <a:t>z</a:t>
            </a:r>
            <a:r>
              <a: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是</a:t>
            </a:r>
            <a:r>
              <a:rPr kumimoji="0" lang="en-US" altLang="zh-CN" sz="2800" b="1" i="1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</a:rPr>
              <a:t>C’</a:t>
            </a:r>
            <a:r>
              <a: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中字符，它必为</a:t>
            </a:r>
            <a:r>
              <a:rPr kumimoji="0" lang="en-US" altLang="zh-CN" sz="2800" b="1" i="1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</a:rPr>
              <a:t>T’’</a:t>
            </a:r>
            <a:r>
              <a: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中的叶子</a:t>
            </a:r>
            <a:r>
              <a:rPr kumimoji="0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. </a:t>
            </a:r>
          </a:p>
          <a:p>
            <a:pPr marL="342900" marR="0" lvl="0" indent="-342900" algn="just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       把结点</a:t>
            </a:r>
            <a:r>
              <a:rPr kumimoji="0" lang="en-US" altLang="zh-CN" sz="2800" b="1" i="1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</a:rPr>
              <a:t>x</a:t>
            </a:r>
            <a:r>
              <a: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与</a:t>
            </a:r>
            <a:r>
              <a:rPr kumimoji="0" lang="en-US" altLang="zh-CN" sz="2800" b="1" i="1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</a:rPr>
              <a:t>y</a:t>
            </a:r>
            <a:r>
              <a: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加入</a:t>
            </a:r>
            <a:r>
              <a:rPr kumimoji="0" lang="en-US" altLang="zh-CN" sz="2800" b="1" i="1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</a:rPr>
              <a:t>T’’</a:t>
            </a:r>
            <a:r>
              <a:rPr kumimoji="0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，</a:t>
            </a:r>
            <a:r>
              <a: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作为</a:t>
            </a:r>
            <a:r>
              <a:rPr kumimoji="0" lang="en-US" altLang="zh-CN" sz="2800" b="1" i="1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</a:rPr>
              <a:t>z</a:t>
            </a:r>
            <a:r>
              <a: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的子结点，</a:t>
            </a:r>
          </a:p>
          <a:p>
            <a:pPr marL="342900" marR="0" lvl="0" indent="-342900" algn="just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       则得到</a:t>
            </a:r>
            <a:r>
              <a:rPr kumimoji="0" lang="en-US" altLang="zh-CN" sz="2800" b="1" i="1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</a:rPr>
              <a:t>C</a:t>
            </a:r>
            <a:r>
              <a: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的一个如下前缀编码树</a:t>
            </a:r>
            <a:r>
              <a:rPr kumimoji="0" lang="en-US" altLang="zh-CN" sz="2800" b="1" i="1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</a:rPr>
              <a:t>T’’’</a:t>
            </a:r>
            <a:r>
              <a: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： </a:t>
            </a:r>
          </a:p>
        </p:txBody>
      </p:sp>
      <p:grpSp>
        <p:nvGrpSpPr>
          <p:cNvPr id="715780" name="Group 4"/>
          <p:cNvGrpSpPr/>
          <p:nvPr/>
        </p:nvGrpSpPr>
        <p:grpSpPr>
          <a:xfrm>
            <a:off x="6159500" y="908050"/>
            <a:ext cx="4097338" cy="2184400"/>
            <a:chOff x="3437" y="2478"/>
            <a:chExt cx="2581" cy="1376"/>
          </a:xfrm>
        </p:grpSpPr>
        <p:grpSp>
          <p:nvGrpSpPr>
            <p:cNvPr id="101398" name="Group 5"/>
            <p:cNvGrpSpPr/>
            <p:nvPr/>
          </p:nvGrpSpPr>
          <p:grpSpPr>
            <a:xfrm>
              <a:off x="3784" y="2478"/>
              <a:ext cx="1815" cy="1361"/>
              <a:chOff x="3512" y="2206"/>
              <a:chExt cx="1815" cy="1361"/>
            </a:xfrm>
          </p:grpSpPr>
          <p:sp>
            <p:nvSpPr>
              <p:cNvPr id="715782" name="Rectangle 6"/>
              <p:cNvSpPr>
                <a:spLocks noChangeArrowheads="1"/>
              </p:cNvSpPr>
              <p:nvPr/>
            </p:nvSpPr>
            <p:spPr bwMode="auto">
              <a:xfrm>
                <a:off x="5009" y="2841"/>
                <a:ext cx="318" cy="272"/>
              </a:xfrm>
              <a:prstGeom prst="rect">
                <a:avLst/>
              </a:prstGeom>
              <a:solidFill>
                <a:schemeClr val="accent1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2800" b="1" i="1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FFFFFF"/>
                      </a:outerShdw>
                    </a:effectLst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b</a:t>
                </a:r>
              </a:p>
            </p:txBody>
          </p:sp>
          <p:sp>
            <p:nvSpPr>
              <p:cNvPr id="101407" name="Oval 7"/>
              <p:cNvSpPr/>
              <p:nvPr/>
            </p:nvSpPr>
            <p:spPr>
              <a:xfrm>
                <a:off x="4057" y="2841"/>
                <a:ext cx="227" cy="182"/>
              </a:xfrm>
              <a:prstGeom prst="ellipse">
                <a:avLst/>
              </a:prstGeom>
              <a:solidFill>
                <a:schemeClr val="accent1"/>
              </a:solidFill>
              <a:ln w="12700" cap="sq" cmpd="sng">
                <a:solidFill>
                  <a:schemeClr val="tx1"/>
                </a:solidFill>
                <a:prstDash val="solid"/>
                <a:miter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 eaLnBrk="1" hangingPunct="1">
                  <a:spcBef>
                    <a:spcPct val="0"/>
                  </a:spcBef>
                  <a:buNone/>
                </a:pPr>
                <a:endParaRPr lang="zh-CN" altLang="en-US" sz="1800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715784" name="Rectangle 8"/>
              <p:cNvSpPr>
                <a:spLocks noChangeArrowheads="1"/>
              </p:cNvSpPr>
              <p:nvPr/>
            </p:nvSpPr>
            <p:spPr bwMode="auto">
              <a:xfrm>
                <a:off x="3512" y="3295"/>
                <a:ext cx="318" cy="272"/>
              </a:xfrm>
              <a:prstGeom prst="rect">
                <a:avLst/>
              </a:prstGeom>
              <a:solidFill>
                <a:schemeClr val="accent1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2800" b="1" i="1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FFFFFF"/>
                      </a:outerShdw>
                    </a:effectLst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c</a:t>
                </a:r>
              </a:p>
            </p:txBody>
          </p:sp>
          <p:sp>
            <p:nvSpPr>
              <p:cNvPr id="715785" name="Rectangle 9"/>
              <p:cNvSpPr>
                <a:spLocks noChangeArrowheads="1"/>
              </p:cNvSpPr>
              <p:nvPr/>
            </p:nvSpPr>
            <p:spPr bwMode="auto">
              <a:xfrm>
                <a:off x="4419" y="3294"/>
                <a:ext cx="318" cy="272"/>
              </a:xfrm>
              <a:prstGeom prst="rect">
                <a:avLst/>
              </a:prstGeom>
              <a:solidFill>
                <a:schemeClr val="accent1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2800" b="1" i="1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FFFFFF"/>
                      </a:outerShdw>
                    </a:effectLst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z</a:t>
                </a:r>
              </a:p>
            </p:txBody>
          </p:sp>
          <p:sp>
            <p:nvSpPr>
              <p:cNvPr id="101410" name="Line 10"/>
              <p:cNvSpPr/>
              <p:nvPr/>
            </p:nvSpPr>
            <p:spPr>
              <a:xfrm flipH="1">
                <a:off x="4238" y="2569"/>
                <a:ext cx="363" cy="272"/>
              </a:xfrm>
              <a:prstGeom prst="line">
                <a:avLst/>
              </a:prstGeom>
              <a:ln w="28575" cap="sq" cmpd="sng">
                <a:solidFill>
                  <a:schemeClr val="tx1"/>
                </a:solidFill>
                <a:prstDash val="solid"/>
                <a:miter/>
                <a:headEnd type="none" w="sm" len="sm"/>
                <a:tailEnd type="none" w="sm" len="sm"/>
              </a:ln>
            </p:spPr>
          </p:sp>
          <p:sp>
            <p:nvSpPr>
              <p:cNvPr id="101411" name="Line 11"/>
              <p:cNvSpPr/>
              <p:nvPr/>
            </p:nvSpPr>
            <p:spPr>
              <a:xfrm>
                <a:off x="4783" y="2569"/>
                <a:ext cx="317" cy="272"/>
              </a:xfrm>
              <a:prstGeom prst="line">
                <a:avLst/>
              </a:prstGeom>
              <a:ln w="28575" cap="sq" cmpd="sng">
                <a:solidFill>
                  <a:schemeClr val="tx1"/>
                </a:solidFill>
                <a:prstDash val="solid"/>
                <a:miter/>
                <a:headEnd type="none" w="sm" len="sm"/>
                <a:tailEnd type="none" w="sm" len="sm"/>
              </a:ln>
            </p:spPr>
          </p:sp>
          <p:sp>
            <p:nvSpPr>
              <p:cNvPr id="101412" name="Line 12"/>
              <p:cNvSpPr/>
              <p:nvPr/>
            </p:nvSpPr>
            <p:spPr>
              <a:xfrm flipH="1">
                <a:off x="3739" y="2977"/>
                <a:ext cx="318" cy="318"/>
              </a:xfrm>
              <a:prstGeom prst="line">
                <a:avLst/>
              </a:prstGeom>
              <a:ln w="28575" cap="sq" cmpd="sng">
                <a:solidFill>
                  <a:schemeClr val="tx1"/>
                </a:solidFill>
                <a:prstDash val="solid"/>
                <a:miter/>
                <a:headEnd type="none" w="sm" len="sm"/>
                <a:tailEnd type="none" w="sm" len="sm"/>
              </a:ln>
            </p:spPr>
          </p:sp>
          <p:sp>
            <p:nvSpPr>
              <p:cNvPr id="101413" name="Line 13"/>
              <p:cNvSpPr/>
              <p:nvPr/>
            </p:nvSpPr>
            <p:spPr>
              <a:xfrm>
                <a:off x="4284" y="2977"/>
                <a:ext cx="226" cy="318"/>
              </a:xfrm>
              <a:prstGeom prst="line">
                <a:avLst/>
              </a:prstGeom>
              <a:ln w="28575" cap="sq" cmpd="sng">
                <a:solidFill>
                  <a:schemeClr val="tx1"/>
                </a:solidFill>
                <a:prstDash val="solid"/>
                <a:miter/>
                <a:headEnd type="none" w="sm" len="sm"/>
                <a:tailEnd type="none" w="sm" len="sm"/>
              </a:ln>
            </p:spPr>
          </p:sp>
          <p:sp>
            <p:nvSpPr>
              <p:cNvPr id="101414" name="Oval 14"/>
              <p:cNvSpPr/>
              <p:nvPr/>
            </p:nvSpPr>
            <p:spPr>
              <a:xfrm>
                <a:off x="4601" y="2433"/>
                <a:ext cx="227" cy="182"/>
              </a:xfrm>
              <a:prstGeom prst="ellipse">
                <a:avLst/>
              </a:prstGeom>
              <a:solidFill>
                <a:schemeClr val="accent1"/>
              </a:solidFill>
              <a:ln w="12700" cap="sq" cmpd="sng">
                <a:solidFill>
                  <a:schemeClr val="tx1"/>
                </a:solidFill>
                <a:prstDash val="solid"/>
                <a:miter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 eaLnBrk="1" hangingPunct="1">
                  <a:spcBef>
                    <a:spcPct val="0"/>
                  </a:spcBef>
                  <a:buNone/>
                </a:pPr>
                <a:endParaRPr lang="zh-CN" altLang="en-US" sz="1800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715791" name="Text Box 15"/>
              <p:cNvSpPr txBox="1">
                <a:spLocks noChangeArrowheads="1"/>
              </p:cNvSpPr>
              <p:nvPr/>
            </p:nvSpPr>
            <p:spPr bwMode="auto">
              <a:xfrm>
                <a:off x="4283" y="2206"/>
                <a:ext cx="388" cy="40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R="0" defTabSz="914400">
                  <a:buClrTx/>
                  <a:buSzTx/>
                  <a:buFontTx/>
                  <a:buNone/>
                  <a:defRPr/>
                </a:pPr>
                <a:r>
                  <a:rPr kumimoji="0" lang="en-US" altLang="zh-CN" sz="3600" b="1" i="1" kern="1200" cap="none" spc="0" normalizeH="0" baseline="0" noProof="0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T’</a:t>
                </a:r>
              </a:p>
            </p:txBody>
          </p:sp>
        </p:grpSp>
        <p:sp>
          <p:nvSpPr>
            <p:cNvPr id="715792" name="Text Box 16"/>
            <p:cNvSpPr txBox="1">
              <a:spLocks noChangeArrowheads="1"/>
            </p:cNvSpPr>
            <p:nvPr/>
          </p:nvSpPr>
          <p:spPr bwMode="auto">
            <a:xfrm>
              <a:off x="3981" y="3203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sz="2400" b="1" kern="1200" cap="none" spc="0" normalizeH="0" baseline="0" noProof="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0</a:t>
              </a:r>
            </a:p>
          </p:txBody>
        </p:sp>
        <p:sp>
          <p:nvSpPr>
            <p:cNvPr id="715793" name="Text Box 17"/>
            <p:cNvSpPr txBox="1">
              <a:spLocks noChangeArrowheads="1"/>
            </p:cNvSpPr>
            <p:nvPr/>
          </p:nvSpPr>
          <p:spPr bwMode="auto">
            <a:xfrm>
              <a:off x="4525" y="2779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sz="2400" b="1" kern="1200" cap="none" spc="0" normalizeH="0" baseline="0" noProof="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0</a:t>
              </a:r>
            </a:p>
          </p:txBody>
        </p:sp>
        <p:sp>
          <p:nvSpPr>
            <p:cNvPr id="715794" name="Text Box 18"/>
            <p:cNvSpPr txBox="1">
              <a:spLocks noChangeArrowheads="1"/>
            </p:cNvSpPr>
            <p:nvPr/>
          </p:nvSpPr>
          <p:spPr bwMode="auto">
            <a:xfrm>
              <a:off x="5160" y="2750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sz="2400" b="1" kern="1200" cap="none" spc="0" normalizeH="0" baseline="0" noProof="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1</a:t>
              </a:r>
            </a:p>
          </p:txBody>
        </p:sp>
        <p:sp>
          <p:nvSpPr>
            <p:cNvPr id="715795" name="Text Box 19"/>
            <p:cNvSpPr txBox="1">
              <a:spLocks noChangeArrowheads="1"/>
            </p:cNvSpPr>
            <p:nvPr/>
          </p:nvSpPr>
          <p:spPr bwMode="auto">
            <a:xfrm>
              <a:off x="4616" y="3187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sz="2400" b="1" kern="1200" cap="none" spc="0" normalizeH="0" baseline="0" noProof="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1</a:t>
              </a:r>
            </a:p>
          </p:txBody>
        </p:sp>
        <p:sp>
          <p:nvSpPr>
            <p:cNvPr id="715796" name="Text Box 20"/>
            <p:cNvSpPr txBox="1">
              <a:spLocks noChangeArrowheads="1"/>
            </p:cNvSpPr>
            <p:nvPr/>
          </p:nvSpPr>
          <p:spPr bwMode="auto">
            <a:xfrm>
              <a:off x="3437" y="3566"/>
              <a:ext cx="39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sz="2400" b="1" i="1" kern="1200" cap="none" spc="0" normalizeH="0" baseline="0" noProof="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f(c)</a:t>
              </a:r>
            </a:p>
          </p:txBody>
        </p:sp>
        <p:sp>
          <p:nvSpPr>
            <p:cNvPr id="715797" name="Text Box 21"/>
            <p:cNvSpPr txBox="1">
              <a:spLocks noChangeArrowheads="1"/>
            </p:cNvSpPr>
            <p:nvPr/>
          </p:nvSpPr>
          <p:spPr bwMode="auto">
            <a:xfrm>
              <a:off x="5614" y="3067"/>
              <a:ext cx="40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sz="2400" b="1" i="1" kern="1200" cap="none" spc="0" normalizeH="0" baseline="0" noProof="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f(b)</a:t>
              </a:r>
            </a:p>
          </p:txBody>
        </p:sp>
        <p:sp>
          <p:nvSpPr>
            <p:cNvPr id="715798" name="Text Box 22"/>
            <p:cNvSpPr txBox="1">
              <a:spLocks noChangeArrowheads="1"/>
            </p:cNvSpPr>
            <p:nvPr/>
          </p:nvSpPr>
          <p:spPr bwMode="auto">
            <a:xfrm>
              <a:off x="5013" y="3550"/>
              <a:ext cx="79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sz="2400" b="1" i="1" kern="1200" cap="none" spc="0" normalizeH="0" baseline="0" noProof="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f(x)+f(y)</a:t>
              </a:r>
            </a:p>
          </p:txBody>
        </p:sp>
      </p:grpSp>
      <p:grpSp>
        <p:nvGrpSpPr>
          <p:cNvPr id="715817" name="Group 41"/>
          <p:cNvGrpSpPr/>
          <p:nvPr/>
        </p:nvGrpSpPr>
        <p:grpSpPr>
          <a:xfrm>
            <a:off x="6727825" y="4005263"/>
            <a:ext cx="3538538" cy="2185987"/>
            <a:chOff x="4251" y="2523"/>
            <a:chExt cx="2229" cy="1377"/>
          </a:xfrm>
        </p:grpSpPr>
        <p:sp>
          <p:nvSpPr>
            <p:cNvPr id="715800" name="Rectangle 24"/>
            <p:cNvSpPr>
              <a:spLocks noChangeArrowheads="1"/>
            </p:cNvSpPr>
            <p:nvPr/>
          </p:nvSpPr>
          <p:spPr bwMode="auto">
            <a:xfrm>
              <a:off x="5748" y="3158"/>
              <a:ext cx="318" cy="272"/>
            </a:xfrm>
            <a:prstGeom prst="rect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800" b="1" i="1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u</a:t>
              </a:r>
            </a:p>
          </p:txBody>
        </p:sp>
        <p:sp>
          <p:nvSpPr>
            <p:cNvPr id="101382" name="Oval 25"/>
            <p:cNvSpPr/>
            <p:nvPr/>
          </p:nvSpPr>
          <p:spPr>
            <a:xfrm>
              <a:off x="4796" y="3158"/>
              <a:ext cx="227" cy="182"/>
            </a:xfrm>
            <a:prstGeom prst="ellipse">
              <a:avLst/>
            </a:prstGeom>
            <a:solidFill>
              <a:schemeClr val="accent1"/>
            </a:solidFill>
            <a:ln w="12700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  <p:txBody>
            <a:bodyPr wrap="none"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None/>
              </a:pPr>
              <a:endParaRPr lang="zh-CN" altLang="en-US" sz="1800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715802" name="Rectangle 26"/>
            <p:cNvSpPr>
              <a:spLocks noChangeArrowheads="1"/>
            </p:cNvSpPr>
            <p:nvPr/>
          </p:nvSpPr>
          <p:spPr bwMode="auto">
            <a:xfrm>
              <a:off x="4251" y="3612"/>
              <a:ext cx="318" cy="272"/>
            </a:xfrm>
            <a:prstGeom prst="rect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800" b="1" i="1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v</a:t>
              </a:r>
            </a:p>
          </p:txBody>
        </p:sp>
        <p:sp>
          <p:nvSpPr>
            <p:cNvPr id="101384" name="Line 27"/>
            <p:cNvSpPr/>
            <p:nvPr/>
          </p:nvSpPr>
          <p:spPr>
            <a:xfrm flipH="1">
              <a:off x="4977" y="2886"/>
              <a:ext cx="363" cy="272"/>
            </a:xfrm>
            <a:prstGeom prst="line">
              <a:avLst/>
            </a:prstGeom>
            <a:ln w="28575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</p:sp>
        <p:sp>
          <p:nvSpPr>
            <p:cNvPr id="101385" name="Line 28"/>
            <p:cNvSpPr/>
            <p:nvPr/>
          </p:nvSpPr>
          <p:spPr>
            <a:xfrm>
              <a:off x="5522" y="2886"/>
              <a:ext cx="317" cy="272"/>
            </a:xfrm>
            <a:prstGeom prst="line">
              <a:avLst/>
            </a:prstGeom>
            <a:ln w="28575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</p:sp>
        <p:sp>
          <p:nvSpPr>
            <p:cNvPr id="101386" name="Line 29"/>
            <p:cNvSpPr/>
            <p:nvPr/>
          </p:nvSpPr>
          <p:spPr>
            <a:xfrm flipH="1">
              <a:off x="4478" y="3294"/>
              <a:ext cx="318" cy="318"/>
            </a:xfrm>
            <a:prstGeom prst="line">
              <a:avLst/>
            </a:prstGeom>
            <a:ln w="28575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</p:sp>
        <p:sp>
          <p:nvSpPr>
            <p:cNvPr id="101387" name="Line 30"/>
            <p:cNvSpPr/>
            <p:nvPr/>
          </p:nvSpPr>
          <p:spPr>
            <a:xfrm>
              <a:off x="5023" y="3294"/>
              <a:ext cx="226" cy="318"/>
            </a:xfrm>
            <a:prstGeom prst="line">
              <a:avLst/>
            </a:prstGeom>
            <a:ln w="28575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</p:sp>
        <p:sp>
          <p:nvSpPr>
            <p:cNvPr id="101388" name="Oval 31"/>
            <p:cNvSpPr/>
            <p:nvPr/>
          </p:nvSpPr>
          <p:spPr>
            <a:xfrm>
              <a:off x="5340" y="2750"/>
              <a:ext cx="227" cy="182"/>
            </a:xfrm>
            <a:prstGeom prst="ellipse">
              <a:avLst/>
            </a:prstGeom>
            <a:solidFill>
              <a:schemeClr val="accent1"/>
            </a:solidFill>
            <a:ln w="12700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  <p:txBody>
            <a:bodyPr wrap="none"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None/>
              </a:pPr>
              <a:endParaRPr lang="zh-CN" altLang="en-US" sz="1800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715808" name="Text Box 32"/>
            <p:cNvSpPr txBox="1">
              <a:spLocks noChangeArrowheads="1"/>
            </p:cNvSpPr>
            <p:nvPr/>
          </p:nvSpPr>
          <p:spPr bwMode="auto">
            <a:xfrm>
              <a:off x="5022" y="2523"/>
              <a:ext cx="484" cy="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sz="3600" b="1" i="1" kern="1200" cap="none" spc="0" normalizeH="0" baseline="0" noProof="0">
                  <a:solidFill>
                    <a:srgbClr val="FF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T’’</a:t>
              </a:r>
            </a:p>
          </p:txBody>
        </p:sp>
        <p:sp>
          <p:nvSpPr>
            <p:cNvPr id="715809" name="Text Box 33"/>
            <p:cNvSpPr txBox="1">
              <a:spLocks noChangeArrowheads="1"/>
            </p:cNvSpPr>
            <p:nvPr/>
          </p:nvSpPr>
          <p:spPr bwMode="auto">
            <a:xfrm>
              <a:off x="4946" y="2840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sz="2400" b="1" kern="1200" cap="none" spc="0" normalizeH="0" baseline="0" noProof="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0</a:t>
              </a:r>
            </a:p>
          </p:txBody>
        </p:sp>
        <p:sp>
          <p:nvSpPr>
            <p:cNvPr id="715810" name="Text Box 34"/>
            <p:cNvSpPr txBox="1">
              <a:spLocks noChangeArrowheads="1"/>
            </p:cNvSpPr>
            <p:nvPr/>
          </p:nvSpPr>
          <p:spPr bwMode="auto">
            <a:xfrm>
              <a:off x="4432" y="3278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sz="2400" b="1" kern="1200" cap="none" spc="0" normalizeH="0" baseline="0" noProof="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0</a:t>
              </a:r>
            </a:p>
          </p:txBody>
        </p:sp>
        <p:sp>
          <p:nvSpPr>
            <p:cNvPr id="715811" name="Text Box 35"/>
            <p:cNvSpPr txBox="1">
              <a:spLocks noChangeArrowheads="1"/>
            </p:cNvSpPr>
            <p:nvPr/>
          </p:nvSpPr>
          <p:spPr bwMode="auto">
            <a:xfrm>
              <a:off x="5113" y="3248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sz="2400" b="1" kern="1200" cap="none" spc="0" normalizeH="0" baseline="0" noProof="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1</a:t>
              </a:r>
            </a:p>
          </p:txBody>
        </p:sp>
        <p:sp>
          <p:nvSpPr>
            <p:cNvPr id="715812" name="Text Box 36"/>
            <p:cNvSpPr txBox="1">
              <a:spLocks noChangeArrowheads="1"/>
            </p:cNvSpPr>
            <p:nvPr/>
          </p:nvSpPr>
          <p:spPr bwMode="auto">
            <a:xfrm>
              <a:off x="5626" y="2795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sz="2400" b="1" kern="1200" cap="none" spc="0" normalizeH="0" baseline="0" noProof="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1</a:t>
              </a:r>
            </a:p>
          </p:txBody>
        </p:sp>
        <p:sp>
          <p:nvSpPr>
            <p:cNvPr id="715813" name="Text Box 37"/>
            <p:cNvSpPr txBox="1">
              <a:spLocks noChangeArrowheads="1"/>
            </p:cNvSpPr>
            <p:nvPr/>
          </p:nvSpPr>
          <p:spPr bwMode="auto">
            <a:xfrm>
              <a:off x="4601" y="3612"/>
              <a:ext cx="39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sz="2400" b="1" i="1" kern="1200" cap="none" spc="0" normalizeH="0" baseline="0" noProof="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f(v)</a:t>
              </a:r>
            </a:p>
          </p:txBody>
        </p:sp>
        <p:sp>
          <p:nvSpPr>
            <p:cNvPr id="715814" name="Text Box 38"/>
            <p:cNvSpPr txBox="1">
              <a:spLocks noChangeArrowheads="1"/>
            </p:cNvSpPr>
            <p:nvPr/>
          </p:nvSpPr>
          <p:spPr bwMode="auto">
            <a:xfrm>
              <a:off x="6065" y="3112"/>
              <a:ext cx="41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sz="2400" b="1" i="1" kern="1200" cap="none" spc="0" normalizeH="0" baseline="0" noProof="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f(u)</a:t>
              </a:r>
            </a:p>
          </p:txBody>
        </p:sp>
        <p:sp>
          <p:nvSpPr>
            <p:cNvPr id="715815" name="Rectangle 39"/>
            <p:cNvSpPr>
              <a:spLocks noChangeArrowheads="1"/>
            </p:cNvSpPr>
            <p:nvPr/>
          </p:nvSpPr>
          <p:spPr bwMode="auto">
            <a:xfrm>
              <a:off x="5082" y="3612"/>
              <a:ext cx="318" cy="272"/>
            </a:xfrm>
            <a:prstGeom prst="rect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800" b="1" i="1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z</a:t>
              </a:r>
            </a:p>
          </p:txBody>
        </p:sp>
        <p:sp>
          <p:nvSpPr>
            <p:cNvPr id="715816" name="Text Box 40"/>
            <p:cNvSpPr txBox="1">
              <a:spLocks noChangeArrowheads="1"/>
            </p:cNvSpPr>
            <p:nvPr/>
          </p:nvSpPr>
          <p:spPr bwMode="auto">
            <a:xfrm>
              <a:off x="5400" y="3567"/>
              <a:ext cx="38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sz="2400" b="1" i="1" kern="1200" cap="none" spc="0" normalizeH="0" baseline="0" noProof="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f(z)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157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7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157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7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7157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7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7157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7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7157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7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7157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77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71577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77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1577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1577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77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71577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77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71577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7158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77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71577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77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71577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77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71577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03" name="Rectangle 3"/>
          <p:cNvSpPr>
            <a:spLocks noGrp="1" noChangeArrowheads="1"/>
          </p:cNvSpPr>
          <p:nvPr>
            <p:ph idx="1"/>
          </p:nvPr>
        </p:nvSpPr>
        <p:spPr>
          <a:xfrm>
            <a:off x="750888" y="3429000"/>
            <a:ext cx="9361488" cy="3200400"/>
          </a:xfrm>
        </p:spPr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just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1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</a:rPr>
              <a:t>T’’’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代价为：</a:t>
            </a:r>
          </a:p>
          <a:p>
            <a:pPr marL="342900" marR="0" lvl="0" indent="-342900" algn="just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 </a:t>
            </a:r>
            <a:r>
              <a:rPr kumimoji="0" lang="en-US" altLang="zh-CN" sz="3200" b="1" i="1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</a:rPr>
              <a:t>B(T’’’)=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 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</a:rPr>
              <a:t>……</a:t>
            </a:r>
            <a:r>
              <a:rPr kumimoji="0" lang="zh-CN" altLang="en-US" sz="3200" b="1" i="1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</a:rPr>
              <a:t>+(</a:t>
            </a:r>
            <a:r>
              <a:rPr kumimoji="0" lang="en-US" altLang="zh-CN" sz="3200" b="1" i="1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</a:rPr>
              <a:t>f(x)+f(y))(</a:t>
            </a:r>
            <a:r>
              <a:rPr kumimoji="0" lang="en-US" altLang="zh-CN" sz="3200" b="1" i="1" u="none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</a:rPr>
              <a:t>d</a:t>
            </a:r>
            <a:r>
              <a:rPr kumimoji="0" lang="en-US" altLang="zh-CN" sz="3200" b="1" i="1" u="none" strike="noStrike" kern="1200" cap="none" spc="0" normalizeH="0" baseline="-30000" noProof="0" dirty="0" err="1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</a:rPr>
              <a:t>T</a:t>
            </a:r>
            <a:r>
              <a:rPr kumimoji="0" lang="en-US" altLang="zh-CN" sz="3200" b="1" i="1" u="none" strike="noStrike" kern="1200" cap="none" spc="0" normalizeH="0" baseline="-30000" noProof="0" dirty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</a:rPr>
              <a:t>’’</a:t>
            </a:r>
            <a:r>
              <a:rPr kumimoji="0" lang="en-US" altLang="zh-CN" sz="3200" b="1" i="1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</a:rPr>
              <a:t>(z)+1)</a:t>
            </a:r>
          </a:p>
          <a:p>
            <a:pPr marL="342900" marR="0" lvl="0" indent="-342900" algn="just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1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</a:rPr>
              <a:t>             = 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</a:rPr>
              <a:t>……</a:t>
            </a:r>
            <a:r>
              <a:rPr kumimoji="0" lang="en-US" altLang="zh-CN" sz="3200" b="1" i="1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</a:rPr>
              <a:t>+f(z)</a:t>
            </a:r>
            <a:r>
              <a:rPr kumimoji="0" lang="en-US" altLang="zh-CN" sz="3200" b="1" i="1" u="none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</a:rPr>
              <a:t>d</a:t>
            </a:r>
            <a:r>
              <a:rPr kumimoji="0" lang="en-US" altLang="zh-CN" sz="3200" b="1" i="1" u="none" strike="noStrike" kern="1200" cap="none" spc="0" normalizeH="0" baseline="-30000" noProof="0" dirty="0" err="1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</a:rPr>
              <a:t>T</a:t>
            </a:r>
            <a:r>
              <a:rPr kumimoji="0" lang="en-US" altLang="zh-CN" sz="3200" b="1" i="1" u="none" strike="noStrike" kern="1200" cap="none" spc="0" normalizeH="0" baseline="-30000" noProof="0" dirty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</a:rPr>
              <a:t>’’</a:t>
            </a:r>
            <a:r>
              <a:rPr kumimoji="0" lang="en-US" altLang="zh-CN" sz="3200" b="1" i="1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</a:rPr>
              <a:t>(z)+(f(x)+f(y))  </a:t>
            </a:r>
            <a:r>
              <a:rPr kumimoji="0" lang="en-US" altLang="zh-CN" sz="3200" b="1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</a:rPr>
              <a:t>(</a:t>
            </a:r>
            <a:r>
              <a:rPr kumimoji="0" lang="en-US" altLang="zh-CN" sz="3200" b="1" i="1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</a:rPr>
              <a:t>d</a:t>
            </a:r>
            <a:r>
              <a:rPr kumimoji="0" lang="en-US" altLang="zh-CN" sz="3200" b="1" i="1" u="none" strike="noStrike" kern="1200" cap="none" spc="0" normalizeH="0" baseline="-30000" noProof="0" dirty="0" err="1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</a:rPr>
              <a:t>T</a:t>
            </a:r>
            <a:r>
              <a:rPr kumimoji="0" lang="en-US" altLang="zh-CN" sz="3200" b="1" i="1" u="none" strike="noStrike" kern="1200" cap="none" spc="0" normalizeH="0" baseline="-3000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</a:rPr>
              <a:t>’’</a:t>
            </a:r>
            <a:r>
              <a:rPr kumimoji="0" lang="en-US" altLang="zh-CN" sz="3200" b="1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</a:rPr>
              <a:t>(z)=</a:t>
            </a:r>
            <a:r>
              <a:rPr kumimoji="0" lang="en-US" altLang="zh-CN" sz="3200" b="1" i="1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</a:rPr>
              <a:t>d</a:t>
            </a:r>
            <a:r>
              <a:rPr kumimoji="0" lang="en-US" altLang="zh-CN" sz="3200" b="1" i="1" u="none" strike="noStrike" kern="1200" cap="none" spc="0" normalizeH="0" baseline="-30000" noProof="0" dirty="0" err="1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</a:rPr>
              <a:t>T</a:t>
            </a:r>
            <a:r>
              <a:rPr kumimoji="0" lang="en-US" altLang="zh-CN" sz="3200" b="1" i="1" u="none" strike="noStrike" kern="1200" cap="none" spc="0" normalizeH="0" baseline="-3000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</a:rPr>
              <a:t>’</a:t>
            </a:r>
            <a:r>
              <a:rPr kumimoji="0" lang="en-US" altLang="zh-CN" sz="3200" b="1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</a:rPr>
              <a:t>(z))</a:t>
            </a:r>
          </a:p>
          <a:p>
            <a:pPr marL="342900" marR="0" lvl="0" indent="-342900" algn="just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1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</a:rPr>
              <a:t>             = B(T’’)+f(x)+f(y)&lt;B(T’)+f(x)+f(y)= B(T)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与</a:t>
            </a:r>
            <a:r>
              <a:rPr kumimoji="0" lang="en-US" altLang="zh-CN" sz="3200" b="1" i="1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</a:rPr>
              <a:t>T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是优化的矛盾，故</a:t>
            </a:r>
            <a:r>
              <a:rPr kumimoji="0" lang="en-US" altLang="zh-CN" sz="3200" b="1" i="1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</a:rPr>
              <a:t>T’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是</a:t>
            </a:r>
            <a:r>
              <a:rPr kumimoji="0" lang="en-US" altLang="zh-CN" sz="3200" b="1" i="1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</a:rPr>
              <a:t>C’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的优化编码树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.</a:t>
            </a:r>
          </a:p>
        </p:txBody>
      </p:sp>
      <p:sp>
        <p:nvSpPr>
          <p:cNvPr id="102403" name="Rectangle 5"/>
          <p:cNvSpPr/>
          <p:nvPr/>
        </p:nvSpPr>
        <p:spPr>
          <a:xfrm>
            <a:off x="4619625" y="2814638"/>
            <a:ext cx="10287000" cy="0"/>
          </a:xfrm>
          <a:prstGeom prst="rect">
            <a:avLst/>
          </a:prstGeom>
          <a:noFill/>
          <a:ln w="12700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pSp>
        <p:nvGrpSpPr>
          <p:cNvPr id="102404" name="Group 33"/>
          <p:cNvGrpSpPr/>
          <p:nvPr/>
        </p:nvGrpSpPr>
        <p:grpSpPr>
          <a:xfrm>
            <a:off x="5661025" y="260350"/>
            <a:ext cx="4090988" cy="3095625"/>
            <a:chOff x="1970" y="210"/>
            <a:chExt cx="2577" cy="1950"/>
          </a:xfrm>
        </p:grpSpPr>
        <p:sp>
          <p:nvSpPr>
            <p:cNvPr id="716809" name="Rectangle 9"/>
            <p:cNvSpPr>
              <a:spLocks noChangeArrowheads="1"/>
            </p:cNvSpPr>
            <p:nvPr/>
          </p:nvSpPr>
          <p:spPr bwMode="auto">
            <a:xfrm>
              <a:off x="3815" y="845"/>
              <a:ext cx="318" cy="272"/>
            </a:xfrm>
            <a:prstGeom prst="rect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800" b="1" i="1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u</a:t>
              </a:r>
            </a:p>
          </p:txBody>
        </p:sp>
        <p:sp>
          <p:nvSpPr>
            <p:cNvPr id="102425" name="Oval 10"/>
            <p:cNvSpPr/>
            <p:nvPr/>
          </p:nvSpPr>
          <p:spPr>
            <a:xfrm>
              <a:off x="2863" y="845"/>
              <a:ext cx="227" cy="182"/>
            </a:xfrm>
            <a:prstGeom prst="ellipse">
              <a:avLst/>
            </a:prstGeom>
            <a:solidFill>
              <a:schemeClr val="accent1"/>
            </a:solidFill>
            <a:ln w="12700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  <p:txBody>
            <a:bodyPr wrap="none"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None/>
              </a:pPr>
              <a:endParaRPr lang="zh-CN" altLang="en-US" sz="1800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716812" name="Rectangle 12"/>
            <p:cNvSpPr>
              <a:spLocks noChangeArrowheads="1"/>
            </p:cNvSpPr>
            <p:nvPr/>
          </p:nvSpPr>
          <p:spPr bwMode="auto">
            <a:xfrm>
              <a:off x="2318" y="1299"/>
              <a:ext cx="318" cy="272"/>
            </a:xfrm>
            <a:prstGeom prst="rect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800" b="1" i="1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v</a:t>
              </a:r>
            </a:p>
          </p:txBody>
        </p:sp>
        <p:sp>
          <p:nvSpPr>
            <p:cNvPr id="716813" name="Rectangle 13"/>
            <p:cNvSpPr>
              <a:spLocks noChangeArrowheads="1"/>
            </p:cNvSpPr>
            <p:nvPr/>
          </p:nvSpPr>
          <p:spPr bwMode="auto">
            <a:xfrm>
              <a:off x="2908" y="1888"/>
              <a:ext cx="318" cy="272"/>
            </a:xfrm>
            <a:prstGeom prst="rect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800" b="1" i="1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x</a:t>
              </a:r>
            </a:p>
          </p:txBody>
        </p:sp>
        <p:sp>
          <p:nvSpPr>
            <p:cNvPr id="716814" name="Rectangle 14"/>
            <p:cNvSpPr>
              <a:spLocks noChangeArrowheads="1"/>
            </p:cNvSpPr>
            <p:nvPr/>
          </p:nvSpPr>
          <p:spPr bwMode="auto">
            <a:xfrm>
              <a:off x="3543" y="1888"/>
              <a:ext cx="318" cy="272"/>
            </a:xfrm>
            <a:prstGeom prst="rect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800" b="1" i="1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y</a:t>
              </a:r>
            </a:p>
          </p:txBody>
        </p:sp>
        <p:sp>
          <p:nvSpPr>
            <p:cNvPr id="102429" name="Line 15"/>
            <p:cNvSpPr/>
            <p:nvPr/>
          </p:nvSpPr>
          <p:spPr>
            <a:xfrm flipH="1">
              <a:off x="3044" y="573"/>
              <a:ext cx="363" cy="272"/>
            </a:xfrm>
            <a:prstGeom prst="line">
              <a:avLst/>
            </a:prstGeom>
            <a:ln w="28575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</p:sp>
        <p:sp>
          <p:nvSpPr>
            <p:cNvPr id="102430" name="Line 16"/>
            <p:cNvSpPr/>
            <p:nvPr/>
          </p:nvSpPr>
          <p:spPr>
            <a:xfrm>
              <a:off x="3589" y="573"/>
              <a:ext cx="317" cy="272"/>
            </a:xfrm>
            <a:prstGeom prst="line">
              <a:avLst/>
            </a:prstGeom>
            <a:ln w="28575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</p:sp>
        <p:sp>
          <p:nvSpPr>
            <p:cNvPr id="102431" name="Line 17"/>
            <p:cNvSpPr/>
            <p:nvPr/>
          </p:nvSpPr>
          <p:spPr>
            <a:xfrm flipH="1">
              <a:off x="2545" y="981"/>
              <a:ext cx="318" cy="318"/>
            </a:xfrm>
            <a:prstGeom prst="line">
              <a:avLst/>
            </a:prstGeom>
            <a:ln w="28575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</p:sp>
        <p:sp>
          <p:nvSpPr>
            <p:cNvPr id="102432" name="Line 18"/>
            <p:cNvSpPr/>
            <p:nvPr/>
          </p:nvSpPr>
          <p:spPr>
            <a:xfrm>
              <a:off x="3090" y="981"/>
              <a:ext cx="226" cy="318"/>
            </a:xfrm>
            <a:prstGeom prst="line">
              <a:avLst/>
            </a:prstGeom>
            <a:ln w="28575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</p:sp>
        <p:sp>
          <p:nvSpPr>
            <p:cNvPr id="102433" name="Line 19"/>
            <p:cNvSpPr/>
            <p:nvPr/>
          </p:nvSpPr>
          <p:spPr>
            <a:xfrm flipH="1">
              <a:off x="3044" y="1480"/>
              <a:ext cx="272" cy="408"/>
            </a:xfrm>
            <a:prstGeom prst="line">
              <a:avLst/>
            </a:prstGeom>
            <a:ln w="28575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</p:sp>
        <p:sp>
          <p:nvSpPr>
            <p:cNvPr id="102434" name="Line 20"/>
            <p:cNvSpPr/>
            <p:nvPr/>
          </p:nvSpPr>
          <p:spPr>
            <a:xfrm>
              <a:off x="3452" y="1480"/>
              <a:ext cx="227" cy="408"/>
            </a:xfrm>
            <a:prstGeom prst="line">
              <a:avLst/>
            </a:prstGeom>
            <a:ln w="28575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</p:sp>
        <p:sp>
          <p:nvSpPr>
            <p:cNvPr id="102435" name="Oval 21"/>
            <p:cNvSpPr/>
            <p:nvPr/>
          </p:nvSpPr>
          <p:spPr>
            <a:xfrm>
              <a:off x="3407" y="437"/>
              <a:ext cx="227" cy="182"/>
            </a:xfrm>
            <a:prstGeom prst="ellipse">
              <a:avLst/>
            </a:prstGeom>
            <a:solidFill>
              <a:schemeClr val="accent1"/>
            </a:solidFill>
            <a:ln w="12700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  <p:txBody>
            <a:bodyPr wrap="none"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None/>
              </a:pPr>
              <a:endParaRPr lang="zh-CN" altLang="en-US" sz="1800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716822" name="Text Box 22"/>
            <p:cNvSpPr txBox="1">
              <a:spLocks noChangeArrowheads="1"/>
            </p:cNvSpPr>
            <p:nvPr/>
          </p:nvSpPr>
          <p:spPr bwMode="auto">
            <a:xfrm>
              <a:off x="3089" y="210"/>
              <a:ext cx="580" cy="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sz="3600" b="1" i="1" kern="1200" cap="none" spc="0" normalizeH="0" baseline="0" noProof="0">
                  <a:solidFill>
                    <a:srgbClr val="FF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T’’’</a:t>
              </a:r>
            </a:p>
          </p:txBody>
        </p:sp>
        <p:sp>
          <p:nvSpPr>
            <p:cNvPr id="716823" name="Text Box 23"/>
            <p:cNvSpPr txBox="1">
              <a:spLocks noChangeArrowheads="1"/>
            </p:cNvSpPr>
            <p:nvPr/>
          </p:nvSpPr>
          <p:spPr bwMode="auto">
            <a:xfrm>
              <a:off x="3013" y="527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sz="2400" b="1" kern="1200" cap="none" spc="0" normalizeH="0" baseline="0" noProof="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0</a:t>
              </a:r>
            </a:p>
          </p:txBody>
        </p:sp>
        <p:sp>
          <p:nvSpPr>
            <p:cNvPr id="716824" name="Text Box 24"/>
            <p:cNvSpPr txBox="1">
              <a:spLocks noChangeArrowheads="1"/>
            </p:cNvSpPr>
            <p:nvPr/>
          </p:nvSpPr>
          <p:spPr bwMode="auto">
            <a:xfrm>
              <a:off x="2499" y="965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sz="2400" b="1" kern="1200" cap="none" spc="0" normalizeH="0" baseline="0" noProof="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0</a:t>
              </a:r>
            </a:p>
          </p:txBody>
        </p:sp>
        <p:sp>
          <p:nvSpPr>
            <p:cNvPr id="716825" name="Text Box 25"/>
            <p:cNvSpPr txBox="1">
              <a:spLocks noChangeArrowheads="1"/>
            </p:cNvSpPr>
            <p:nvPr/>
          </p:nvSpPr>
          <p:spPr bwMode="auto">
            <a:xfrm>
              <a:off x="3044" y="1464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sz="2400" b="1" kern="1200" cap="none" spc="0" normalizeH="0" baseline="0" noProof="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0</a:t>
              </a:r>
            </a:p>
          </p:txBody>
        </p:sp>
        <p:sp>
          <p:nvSpPr>
            <p:cNvPr id="716826" name="Text Box 26"/>
            <p:cNvSpPr txBox="1">
              <a:spLocks noChangeArrowheads="1"/>
            </p:cNvSpPr>
            <p:nvPr/>
          </p:nvSpPr>
          <p:spPr bwMode="auto">
            <a:xfrm>
              <a:off x="3512" y="1434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sz="2400" b="1" kern="1200" cap="none" spc="0" normalizeH="0" baseline="0" noProof="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1</a:t>
              </a:r>
            </a:p>
          </p:txBody>
        </p:sp>
        <p:sp>
          <p:nvSpPr>
            <p:cNvPr id="716827" name="Text Box 27"/>
            <p:cNvSpPr txBox="1">
              <a:spLocks noChangeArrowheads="1"/>
            </p:cNvSpPr>
            <p:nvPr/>
          </p:nvSpPr>
          <p:spPr bwMode="auto">
            <a:xfrm>
              <a:off x="3180" y="935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sz="2400" b="1" kern="1200" cap="none" spc="0" normalizeH="0" baseline="0" noProof="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1</a:t>
              </a:r>
            </a:p>
          </p:txBody>
        </p:sp>
        <p:sp>
          <p:nvSpPr>
            <p:cNvPr id="716828" name="Text Box 28"/>
            <p:cNvSpPr txBox="1">
              <a:spLocks noChangeArrowheads="1"/>
            </p:cNvSpPr>
            <p:nvPr/>
          </p:nvSpPr>
          <p:spPr bwMode="auto">
            <a:xfrm>
              <a:off x="3693" y="482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sz="2400" b="1" kern="1200" cap="none" spc="0" normalizeH="0" baseline="0" noProof="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1</a:t>
              </a:r>
            </a:p>
          </p:txBody>
        </p:sp>
        <p:sp>
          <p:nvSpPr>
            <p:cNvPr id="716829" name="Text Box 29"/>
            <p:cNvSpPr txBox="1">
              <a:spLocks noChangeArrowheads="1"/>
            </p:cNvSpPr>
            <p:nvPr/>
          </p:nvSpPr>
          <p:spPr bwMode="auto">
            <a:xfrm>
              <a:off x="2560" y="1872"/>
              <a:ext cx="40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sz="2400" b="1" i="1" kern="1200" cap="none" spc="0" normalizeH="0" baseline="0" noProof="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f(x)</a:t>
              </a:r>
            </a:p>
          </p:txBody>
        </p:sp>
        <p:sp>
          <p:nvSpPr>
            <p:cNvPr id="716830" name="Text Box 30"/>
            <p:cNvSpPr txBox="1">
              <a:spLocks noChangeArrowheads="1"/>
            </p:cNvSpPr>
            <p:nvPr/>
          </p:nvSpPr>
          <p:spPr bwMode="auto">
            <a:xfrm>
              <a:off x="1970" y="1237"/>
              <a:ext cx="39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sz="2400" b="1" i="1" kern="1200" cap="none" spc="0" normalizeH="0" baseline="0" noProof="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f(v)</a:t>
              </a:r>
            </a:p>
          </p:txBody>
        </p:sp>
        <p:sp>
          <p:nvSpPr>
            <p:cNvPr id="716831" name="Text Box 31"/>
            <p:cNvSpPr txBox="1">
              <a:spLocks noChangeArrowheads="1"/>
            </p:cNvSpPr>
            <p:nvPr/>
          </p:nvSpPr>
          <p:spPr bwMode="auto">
            <a:xfrm>
              <a:off x="3864" y="1843"/>
              <a:ext cx="39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sz="2400" b="1" i="1" kern="1200" cap="none" spc="0" normalizeH="0" baseline="0" noProof="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f(y)</a:t>
              </a:r>
            </a:p>
          </p:txBody>
        </p:sp>
        <p:sp>
          <p:nvSpPr>
            <p:cNvPr id="716832" name="Text Box 32"/>
            <p:cNvSpPr txBox="1">
              <a:spLocks noChangeArrowheads="1"/>
            </p:cNvSpPr>
            <p:nvPr/>
          </p:nvSpPr>
          <p:spPr bwMode="auto">
            <a:xfrm>
              <a:off x="4132" y="799"/>
              <a:ext cx="41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sz="2400" b="1" i="1" kern="1200" cap="none" spc="0" normalizeH="0" baseline="0" noProof="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f(u)</a:t>
              </a:r>
            </a:p>
          </p:txBody>
        </p:sp>
        <p:sp>
          <p:nvSpPr>
            <p:cNvPr id="716811" name="Oval 11"/>
            <p:cNvSpPr>
              <a:spLocks noChangeArrowheads="1"/>
            </p:cNvSpPr>
            <p:nvPr/>
          </p:nvSpPr>
          <p:spPr bwMode="auto">
            <a:xfrm>
              <a:off x="3195" y="1253"/>
              <a:ext cx="363" cy="274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400" b="1" i="1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z</a:t>
              </a:r>
            </a:p>
          </p:txBody>
        </p:sp>
      </p:grpSp>
      <p:sp>
        <p:nvSpPr>
          <p:cNvPr id="102405" name="AutoShape 61"/>
          <p:cNvSpPr/>
          <p:nvPr/>
        </p:nvSpPr>
        <p:spPr>
          <a:xfrm>
            <a:off x="4711700" y="2060575"/>
            <a:ext cx="792163" cy="287338"/>
          </a:xfrm>
          <a:prstGeom prst="rightArrow">
            <a:avLst>
              <a:gd name="adj1" fmla="val 50000"/>
              <a:gd name="adj2" fmla="val 68922"/>
            </a:avLst>
          </a:prstGeom>
          <a:solidFill>
            <a:srgbClr val="FF0000"/>
          </a:solidFill>
          <a:ln w="12700" cap="sq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pSp>
        <p:nvGrpSpPr>
          <p:cNvPr id="102406" name="Group 64"/>
          <p:cNvGrpSpPr/>
          <p:nvPr/>
        </p:nvGrpSpPr>
        <p:grpSpPr>
          <a:xfrm>
            <a:off x="679450" y="692150"/>
            <a:ext cx="4090988" cy="2160588"/>
            <a:chOff x="428" y="436"/>
            <a:chExt cx="2577" cy="1361"/>
          </a:xfrm>
        </p:grpSpPr>
        <p:sp>
          <p:nvSpPr>
            <p:cNvPr id="716836" name="Rectangle 36"/>
            <p:cNvSpPr>
              <a:spLocks noChangeArrowheads="1"/>
            </p:cNvSpPr>
            <p:nvPr/>
          </p:nvSpPr>
          <p:spPr bwMode="auto">
            <a:xfrm>
              <a:off x="2273" y="1071"/>
              <a:ext cx="318" cy="272"/>
            </a:xfrm>
            <a:prstGeom prst="rect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800" b="1" i="1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u</a:t>
              </a:r>
            </a:p>
          </p:txBody>
        </p:sp>
        <p:sp>
          <p:nvSpPr>
            <p:cNvPr id="102408" name="Oval 37"/>
            <p:cNvSpPr/>
            <p:nvPr/>
          </p:nvSpPr>
          <p:spPr>
            <a:xfrm>
              <a:off x="1321" y="1071"/>
              <a:ext cx="227" cy="182"/>
            </a:xfrm>
            <a:prstGeom prst="ellipse">
              <a:avLst/>
            </a:prstGeom>
            <a:solidFill>
              <a:schemeClr val="accent1"/>
            </a:solidFill>
            <a:ln w="12700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  <p:txBody>
            <a:bodyPr wrap="none"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None/>
              </a:pPr>
              <a:endParaRPr lang="zh-CN" altLang="en-US" sz="1800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716838" name="Rectangle 38"/>
            <p:cNvSpPr>
              <a:spLocks noChangeArrowheads="1"/>
            </p:cNvSpPr>
            <p:nvPr/>
          </p:nvSpPr>
          <p:spPr bwMode="auto">
            <a:xfrm>
              <a:off x="776" y="1525"/>
              <a:ext cx="318" cy="272"/>
            </a:xfrm>
            <a:prstGeom prst="rect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800" b="1" i="1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v</a:t>
              </a:r>
            </a:p>
          </p:txBody>
        </p:sp>
        <p:sp>
          <p:nvSpPr>
            <p:cNvPr id="102410" name="Line 41"/>
            <p:cNvSpPr/>
            <p:nvPr/>
          </p:nvSpPr>
          <p:spPr>
            <a:xfrm flipH="1">
              <a:off x="1502" y="799"/>
              <a:ext cx="363" cy="272"/>
            </a:xfrm>
            <a:prstGeom prst="line">
              <a:avLst/>
            </a:prstGeom>
            <a:ln w="28575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</p:sp>
        <p:sp>
          <p:nvSpPr>
            <p:cNvPr id="102411" name="Line 42"/>
            <p:cNvSpPr/>
            <p:nvPr/>
          </p:nvSpPr>
          <p:spPr>
            <a:xfrm>
              <a:off x="2047" y="799"/>
              <a:ext cx="317" cy="272"/>
            </a:xfrm>
            <a:prstGeom prst="line">
              <a:avLst/>
            </a:prstGeom>
            <a:ln w="28575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</p:sp>
        <p:sp>
          <p:nvSpPr>
            <p:cNvPr id="102412" name="Line 43"/>
            <p:cNvSpPr/>
            <p:nvPr/>
          </p:nvSpPr>
          <p:spPr>
            <a:xfrm flipH="1">
              <a:off x="1003" y="1207"/>
              <a:ext cx="318" cy="318"/>
            </a:xfrm>
            <a:prstGeom prst="line">
              <a:avLst/>
            </a:prstGeom>
            <a:ln w="28575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</p:sp>
        <p:sp>
          <p:nvSpPr>
            <p:cNvPr id="102413" name="Line 44"/>
            <p:cNvSpPr/>
            <p:nvPr/>
          </p:nvSpPr>
          <p:spPr>
            <a:xfrm>
              <a:off x="1548" y="1207"/>
              <a:ext cx="226" cy="318"/>
            </a:xfrm>
            <a:prstGeom prst="line">
              <a:avLst/>
            </a:prstGeom>
            <a:ln w="28575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</p:sp>
        <p:sp>
          <p:nvSpPr>
            <p:cNvPr id="102414" name="Oval 47"/>
            <p:cNvSpPr/>
            <p:nvPr/>
          </p:nvSpPr>
          <p:spPr>
            <a:xfrm>
              <a:off x="1865" y="663"/>
              <a:ext cx="227" cy="182"/>
            </a:xfrm>
            <a:prstGeom prst="ellipse">
              <a:avLst/>
            </a:prstGeom>
            <a:solidFill>
              <a:schemeClr val="accent1"/>
            </a:solidFill>
            <a:ln w="12700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  <p:txBody>
            <a:bodyPr wrap="none"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None/>
              </a:pPr>
              <a:endParaRPr lang="zh-CN" altLang="en-US" sz="1800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716848" name="Text Box 48"/>
            <p:cNvSpPr txBox="1">
              <a:spLocks noChangeArrowheads="1"/>
            </p:cNvSpPr>
            <p:nvPr/>
          </p:nvSpPr>
          <p:spPr bwMode="auto">
            <a:xfrm>
              <a:off x="1547" y="436"/>
              <a:ext cx="484" cy="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sz="3600" b="1" i="1" kern="1200" cap="none" spc="0" normalizeH="0" baseline="0" noProof="0">
                  <a:solidFill>
                    <a:srgbClr val="FF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T’’</a:t>
              </a:r>
            </a:p>
          </p:txBody>
        </p:sp>
        <p:sp>
          <p:nvSpPr>
            <p:cNvPr id="716849" name="Text Box 49"/>
            <p:cNvSpPr txBox="1">
              <a:spLocks noChangeArrowheads="1"/>
            </p:cNvSpPr>
            <p:nvPr/>
          </p:nvSpPr>
          <p:spPr bwMode="auto">
            <a:xfrm>
              <a:off x="1471" y="753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sz="2400" b="1" kern="1200" cap="none" spc="0" normalizeH="0" baseline="0" noProof="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0</a:t>
              </a:r>
            </a:p>
          </p:txBody>
        </p:sp>
        <p:sp>
          <p:nvSpPr>
            <p:cNvPr id="716850" name="Text Box 50"/>
            <p:cNvSpPr txBox="1">
              <a:spLocks noChangeArrowheads="1"/>
            </p:cNvSpPr>
            <p:nvPr/>
          </p:nvSpPr>
          <p:spPr bwMode="auto">
            <a:xfrm>
              <a:off x="957" y="1191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sz="2400" b="1" kern="1200" cap="none" spc="0" normalizeH="0" baseline="0" noProof="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0</a:t>
              </a:r>
            </a:p>
          </p:txBody>
        </p:sp>
        <p:sp>
          <p:nvSpPr>
            <p:cNvPr id="716853" name="Text Box 53"/>
            <p:cNvSpPr txBox="1">
              <a:spLocks noChangeArrowheads="1"/>
            </p:cNvSpPr>
            <p:nvPr/>
          </p:nvSpPr>
          <p:spPr bwMode="auto">
            <a:xfrm>
              <a:off x="1638" y="1161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sz="2400" b="1" kern="1200" cap="none" spc="0" normalizeH="0" baseline="0" noProof="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1</a:t>
              </a:r>
            </a:p>
          </p:txBody>
        </p:sp>
        <p:sp>
          <p:nvSpPr>
            <p:cNvPr id="716854" name="Text Box 54"/>
            <p:cNvSpPr txBox="1">
              <a:spLocks noChangeArrowheads="1"/>
            </p:cNvSpPr>
            <p:nvPr/>
          </p:nvSpPr>
          <p:spPr bwMode="auto">
            <a:xfrm>
              <a:off x="2151" y="708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sz="2400" b="1" kern="1200" cap="none" spc="0" normalizeH="0" baseline="0" noProof="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1</a:t>
              </a:r>
            </a:p>
          </p:txBody>
        </p:sp>
        <p:sp>
          <p:nvSpPr>
            <p:cNvPr id="716856" name="Text Box 56"/>
            <p:cNvSpPr txBox="1">
              <a:spLocks noChangeArrowheads="1"/>
            </p:cNvSpPr>
            <p:nvPr/>
          </p:nvSpPr>
          <p:spPr bwMode="auto">
            <a:xfrm>
              <a:off x="428" y="1463"/>
              <a:ext cx="39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sz="2400" b="1" i="1" kern="1200" cap="none" spc="0" normalizeH="0" baseline="0" noProof="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f(v)</a:t>
              </a:r>
            </a:p>
          </p:txBody>
        </p:sp>
        <p:sp>
          <p:nvSpPr>
            <p:cNvPr id="716858" name="Text Box 58"/>
            <p:cNvSpPr txBox="1">
              <a:spLocks noChangeArrowheads="1"/>
            </p:cNvSpPr>
            <p:nvPr/>
          </p:nvSpPr>
          <p:spPr bwMode="auto">
            <a:xfrm>
              <a:off x="2590" y="1025"/>
              <a:ext cx="41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sz="2400" b="1" i="1" kern="1200" cap="none" spc="0" normalizeH="0" baseline="0" noProof="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f(u)</a:t>
              </a:r>
            </a:p>
          </p:txBody>
        </p:sp>
        <p:sp>
          <p:nvSpPr>
            <p:cNvPr id="716862" name="Rectangle 62"/>
            <p:cNvSpPr>
              <a:spLocks noChangeArrowheads="1"/>
            </p:cNvSpPr>
            <p:nvPr/>
          </p:nvSpPr>
          <p:spPr bwMode="auto">
            <a:xfrm>
              <a:off x="1607" y="1525"/>
              <a:ext cx="318" cy="272"/>
            </a:xfrm>
            <a:prstGeom prst="rect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800" b="1" i="1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z</a:t>
              </a:r>
            </a:p>
          </p:txBody>
        </p:sp>
        <p:sp>
          <p:nvSpPr>
            <p:cNvPr id="716863" name="Text Box 63"/>
            <p:cNvSpPr txBox="1">
              <a:spLocks noChangeArrowheads="1"/>
            </p:cNvSpPr>
            <p:nvPr/>
          </p:nvSpPr>
          <p:spPr bwMode="auto">
            <a:xfrm>
              <a:off x="1925" y="1480"/>
              <a:ext cx="38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sz="2400" b="1" i="1" kern="1200" cap="none" spc="0" normalizeH="0" baseline="0" noProof="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f(z)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168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168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168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168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7168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7168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168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168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740" name="Rectangle 4"/>
          <p:cNvSpPr>
            <a:spLocks noChangeArrowheads="1"/>
          </p:cNvSpPr>
          <p:nvPr/>
        </p:nvSpPr>
        <p:spPr bwMode="auto">
          <a:xfrm>
            <a:off x="390525" y="1557338"/>
            <a:ext cx="9601200" cy="3425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marR="0" lvl="0" indent="-342900" algn="just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</a:rPr>
              <a:t>贪心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选择性</a:t>
            </a:r>
          </a:p>
          <a:p>
            <a:pPr marL="342900" marR="0" lvl="0" indent="-342900" algn="just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华文行楷" panose="02010800040101010101" pitchFamily="2" charset="-122"/>
              <a:ea typeface="华文行楷" panose="02010800040101010101" pitchFamily="2" charset="-122"/>
              <a:cs typeface="+mn-cs"/>
            </a:endParaRPr>
          </a:p>
          <a:p>
            <a:pPr marL="742950" marR="0" lvl="1" indent="-285750" algn="just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楷体_GB2312" pitchFamily="49" charset="-122"/>
                <a:ea typeface="楷体_GB2312" pitchFamily="49" charset="-122"/>
                <a:cs typeface="+mn-cs"/>
              </a:rPr>
              <a:t>引理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楷体_GB2312" pitchFamily="49" charset="-122"/>
                <a:ea typeface="楷体_GB2312" pitchFamily="49" charset="-122"/>
                <a:cs typeface="+mn-cs"/>
              </a:rPr>
              <a:t>2.</a:t>
            </a:r>
            <a:r>
              <a:rPr kumimoji="0" lang="en-US" altLang="zh-CN" sz="1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楷体_GB2312" pitchFamily="49" charset="-122"/>
                <a:ea typeface="楷体_GB2312" pitchFamily="49" charset="-122"/>
                <a:cs typeface="+mn-cs"/>
              </a:rPr>
              <a:t> 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设</a:t>
            </a:r>
            <a:r>
              <a:rPr kumimoji="0" lang="en-US" altLang="zh-CN" sz="3200" b="1" i="1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</a:rPr>
              <a:t>C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是字母表，</a:t>
            </a:r>
            <a:r>
              <a:rPr kumimoji="0" lang="zh-CN" altLang="en-US" sz="3200" b="1" i="1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  <a:sym typeface="Symbol" panose="05050102010706020507" pitchFamily="18" charset="2"/>
              </a:rPr>
              <a:t></a:t>
            </a:r>
            <a:r>
              <a:rPr kumimoji="0" lang="en-US" altLang="zh-CN" sz="3200" b="1" i="1" u="none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</a:rPr>
              <a:t>c</a:t>
            </a:r>
            <a:r>
              <a:rPr kumimoji="0" lang="en-US" altLang="zh-CN" sz="3200" b="1" i="1" u="none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  <a:sym typeface="Symbol" panose="05050102010706020507" pitchFamily="18" charset="2"/>
              </a:rPr>
              <a:t></a:t>
            </a:r>
            <a:r>
              <a:rPr kumimoji="0" lang="en-US" altLang="zh-CN" sz="3200" b="1" i="1" u="none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</a:rPr>
              <a:t>C，c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具有频率</a:t>
            </a:r>
            <a:r>
              <a:rPr kumimoji="0" lang="en-US" altLang="zh-CN" sz="3200" b="1" i="1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</a:rPr>
              <a:t>f(c),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 </a:t>
            </a:r>
            <a:r>
              <a:rPr kumimoji="0" lang="en-US" altLang="zh-CN" sz="3200" b="1" i="1" u="none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</a:rPr>
              <a:t>x、y</a:t>
            </a:r>
            <a:endParaRPr kumimoji="0" lang="en-US" altLang="zh-CN" sz="3200" b="1" i="1" u="none" strike="noStrike" kern="1200" cap="none" spc="0" normalizeH="0" baseline="0" noProof="0" dirty="0">
              <a:ln>
                <a:noFill/>
              </a:ln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 New Roman" panose="02020603050405020304" pitchFamily="18" charset="0"/>
              <a:ea typeface="华文行楷" panose="02010800040101010101" pitchFamily="2" charset="-122"/>
              <a:cs typeface="+mn-cs"/>
            </a:endParaRPr>
          </a:p>
          <a:p>
            <a:pPr marL="742950" marR="0" lvl="1" indent="-285750" algn="just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是</a:t>
            </a:r>
            <a:r>
              <a:rPr kumimoji="0" lang="en-US" altLang="zh-CN" sz="3200" b="1" i="1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</a:rPr>
              <a:t>C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中具有最小频率的两个字符，则存在一个</a:t>
            </a:r>
            <a:r>
              <a:rPr kumimoji="0" lang="en-US" altLang="zh-CN" sz="3200" b="1" i="1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</a:rPr>
              <a:t>C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的优化前缀树，</a:t>
            </a:r>
            <a:r>
              <a:rPr kumimoji="0" lang="en-US" altLang="zh-CN" sz="3200" b="1" i="1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</a:rPr>
              <a:t>x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与</a:t>
            </a:r>
            <a:r>
              <a:rPr kumimoji="0" lang="en-US" altLang="zh-CN" sz="3200" b="1" i="1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</a:rPr>
              <a:t>y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的编码具有相同长度，且仅在最末一位不同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.</a:t>
            </a: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 New Roman" panose="02020603050405020304" pitchFamily="18" charset="0"/>
              <a:ea typeface="华文行楷" panose="02010800040101010101" pitchFamily="2" charset="-122"/>
              <a:cs typeface="+mn-c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Grp="1"/>
          </p:cNvSpPr>
          <p:nvPr>
            <p:ph type="title"/>
          </p:nvPr>
        </p:nvSpPr>
        <p:spPr>
          <a:xfrm>
            <a:off x="6727825" y="115888"/>
            <a:ext cx="3478213" cy="706437"/>
          </a:xfrm>
        </p:spPr>
        <p:txBody>
          <a:bodyPr vert="horz" wrap="square" lIns="91440" tIns="45720" rIns="91440" bIns="45720" anchor="t"/>
          <a:lstStyle/>
          <a:p>
            <a:pPr eaLnBrk="1" hangingPunct="1"/>
            <a:r>
              <a:rPr lang="zh-CN" altLang="en-US" sz="4000" b="1" dirty="0">
                <a:solidFill>
                  <a:srgbClr val="663300"/>
                </a:solidFill>
                <a:latin typeface="Times New Roman" panose="02020603050405020304" pitchFamily="18" charset="0"/>
                <a:ea typeface="楷体_GB2312" pitchFamily="49" charset="-122"/>
              </a:rPr>
              <a:t>贪心</a:t>
            </a:r>
            <a:r>
              <a:rPr lang="zh-CN" altLang="en-US" sz="4000" b="1" dirty="0">
                <a:solidFill>
                  <a:srgbClr val="6633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选择性</a:t>
            </a:r>
            <a:r>
              <a:rPr lang="zh-CN" altLang="en-US" sz="4000" dirty="0">
                <a:latin typeface="楷体_GB2312" pitchFamily="49" charset="-122"/>
                <a:ea typeface="楷体_GB2312" pitchFamily="49" charset="-122"/>
              </a:rPr>
              <a:t> </a:t>
            </a:r>
          </a:p>
        </p:txBody>
      </p:sp>
      <p:sp>
        <p:nvSpPr>
          <p:cNvPr id="69120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543050" y="1773238"/>
            <a:ext cx="7777163" cy="3960813"/>
          </a:xfrm>
        </p:spPr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just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</a:rPr>
              <a:t>贪心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选择性</a:t>
            </a:r>
          </a:p>
          <a:p>
            <a:pPr marL="342900" marR="0" lvl="0" indent="-342900" algn="just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  若一个优化问题的全局优化解可以通过局部优化选择得到，则该问题称为具有  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</a:rPr>
              <a:t>贪心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选择性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.</a:t>
            </a:r>
          </a:p>
          <a:p>
            <a:pPr marL="342900" marR="0" lvl="0" indent="-342900" algn="just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一个问题是否具有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</a:rPr>
              <a:t>贪心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选择性需证明</a:t>
            </a:r>
          </a:p>
        </p:txBody>
      </p:sp>
      <p:pic>
        <p:nvPicPr>
          <p:cNvPr id="78852" name="Picture 4" descr="BD21313_"/>
          <p:cNvPicPr>
            <a:picLocks noGrp="1" noChangeAspect="1"/>
          </p:cNvPicPr>
          <p:nvPr>
            <p:ph sz="half" idx="2"/>
          </p:nvPr>
        </p:nvPicPr>
        <p:blipFill>
          <a:blip r:embed="rId2"/>
          <a:srcRect/>
          <a:stretch>
            <a:fillRect/>
          </a:stretch>
        </p:blipFill>
        <p:spPr>
          <a:xfrm>
            <a:off x="5719763" y="836613"/>
            <a:ext cx="4552950" cy="144462"/>
          </a:xfr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12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912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912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12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912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912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12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912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912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4"/>
          <p:cNvSpPr/>
          <p:nvPr/>
        </p:nvSpPr>
        <p:spPr>
          <a:xfrm>
            <a:off x="3424238" y="2143125"/>
            <a:ext cx="10287000" cy="0"/>
          </a:xfrm>
          <a:prstGeom prst="rect">
            <a:avLst/>
          </a:prstGeom>
          <a:noFill/>
          <a:ln w="12700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57765" name="Text Box 5"/>
          <p:cNvSpPr txBox="1">
            <a:spLocks noChangeArrowheads="1"/>
          </p:cNvSpPr>
          <p:nvPr/>
        </p:nvSpPr>
        <p:spPr bwMode="auto">
          <a:xfrm>
            <a:off x="1039813" y="5043488"/>
            <a:ext cx="8783638" cy="1570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kumimoji="1" lang="zh-CN" altLang="en-US" sz="3200" b="1" kern="1200" cap="none" spc="0" normalizeH="0" baseline="0" noProof="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不失一般性，设</a:t>
            </a:r>
            <a:r>
              <a:rPr kumimoji="1" lang="en-US" altLang="zh-CN" sz="3200" b="1" i="1" kern="1200" cap="none" spc="0" normalizeH="0" baseline="0" noProof="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</a:rPr>
              <a:t>f(b)</a:t>
            </a:r>
            <a:r>
              <a:rPr kumimoji="1" lang="en-US" altLang="zh-CN" sz="3200" b="1" i="1" kern="1200" cap="none" spc="0" normalizeH="0" baseline="0" noProof="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  <a:sym typeface="Symbol" panose="05050102010706020507" pitchFamily="18" charset="2"/>
              </a:rPr>
              <a:t></a:t>
            </a:r>
            <a:r>
              <a:rPr kumimoji="1" lang="en-US" altLang="zh-CN" sz="3200" b="1" i="1" kern="1200" cap="none" spc="0" normalizeH="0" baseline="0" noProof="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</a:rPr>
              <a:t>f(c), f(x)</a:t>
            </a:r>
            <a:r>
              <a:rPr kumimoji="1" lang="en-US" altLang="zh-CN" sz="3200" b="1" i="1" kern="1200" cap="none" spc="0" normalizeH="0" baseline="0" noProof="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  <a:sym typeface="Symbol" panose="05050102010706020507" pitchFamily="18" charset="2"/>
              </a:rPr>
              <a:t></a:t>
            </a:r>
            <a:r>
              <a:rPr kumimoji="1" lang="en-US" altLang="zh-CN" sz="3200" b="1" i="1" kern="1200" cap="none" spc="0" normalizeH="0" baseline="0" noProof="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</a:rPr>
              <a:t>f(y). </a:t>
            </a:r>
            <a:r>
              <a:rPr kumimoji="1" lang="zh-CN" altLang="en-US" sz="3200" b="1" kern="1200" cap="none" spc="0" normalizeH="0" baseline="0" noProof="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因</a:t>
            </a:r>
            <a:r>
              <a:rPr kumimoji="1" lang="en-US" altLang="zh-CN" sz="3200" b="1" i="1" kern="1200" cap="none" spc="0" normalizeH="0" baseline="0" noProof="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</a:rPr>
              <a:t>x</a:t>
            </a:r>
            <a:r>
              <a:rPr kumimoji="1" lang="zh-CN" altLang="en-US" sz="3200" b="1" kern="1200" cap="none" spc="0" normalizeH="0" baseline="0" noProof="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与</a:t>
            </a:r>
            <a:r>
              <a:rPr kumimoji="1" lang="en-US" altLang="zh-CN" sz="3200" b="1" i="1" kern="1200" cap="none" spc="0" normalizeH="0" baseline="0" noProof="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</a:rPr>
              <a:t>y</a:t>
            </a:r>
            <a:r>
              <a:rPr kumimoji="1" lang="zh-CN" altLang="en-US" sz="3200" b="1" kern="1200" cap="none" spc="0" normalizeH="0" baseline="0" noProof="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是具有</a:t>
            </a:r>
          </a:p>
          <a:p>
            <a:pPr marR="0" defTabSz="914400">
              <a:buClrTx/>
              <a:buSzTx/>
              <a:buFontTx/>
              <a:buNone/>
              <a:defRPr/>
            </a:pPr>
            <a:r>
              <a:rPr kumimoji="1" lang="zh-CN" altLang="en-US" sz="3200" b="1" kern="1200" cap="none" spc="0" normalizeH="0" baseline="0" noProof="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最低频率的字符</a:t>
            </a:r>
            <a:r>
              <a:rPr kumimoji="1" lang="en-US" altLang="zh-CN" sz="3200" b="1" kern="1200" cap="none" spc="0" normalizeH="0" baseline="0" noProof="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,</a:t>
            </a:r>
            <a:r>
              <a:rPr kumimoji="1" lang="en-US" altLang="zh-CN" sz="3200" b="1" i="1" kern="1200" cap="none" spc="0" normalizeH="0" baseline="0" noProof="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</a:rPr>
              <a:t> f(b)</a:t>
            </a:r>
            <a:r>
              <a:rPr kumimoji="1" lang="en-US" altLang="zh-CN" sz="3200" b="1" i="1" kern="1200" cap="none" spc="0" normalizeH="0" baseline="0" noProof="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  <a:sym typeface="Symbol" panose="05050102010706020507" pitchFamily="18" charset="2"/>
              </a:rPr>
              <a:t></a:t>
            </a:r>
            <a:r>
              <a:rPr kumimoji="1" lang="en-US" altLang="zh-CN" sz="3200" b="1" i="1" kern="1200" cap="none" spc="0" normalizeH="0" baseline="0" noProof="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</a:rPr>
              <a:t>f(x), f(c)</a:t>
            </a:r>
            <a:r>
              <a:rPr kumimoji="1" lang="en-US" altLang="zh-CN" sz="3200" b="1" i="1" kern="1200" cap="none" spc="0" normalizeH="0" baseline="0" noProof="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  <a:sym typeface="Symbol" panose="05050102010706020507" pitchFamily="18" charset="2"/>
              </a:rPr>
              <a:t></a:t>
            </a:r>
            <a:r>
              <a:rPr kumimoji="1" lang="en-US" altLang="zh-CN" sz="3200" b="1" i="1" kern="1200" cap="none" spc="0" normalizeH="0" baseline="0" noProof="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</a:rPr>
              <a:t>f(y)</a:t>
            </a:r>
            <a:r>
              <a:rPr kumimoji="1" lang="en-US" altLang="zh-CN" sz="3200" b="1" kern="1200" cap="none" spc="0" normalizeH="0" baseline="0" noProof="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.</a:t>
            </a:r>
            <a:r>
              <a:rPr kumimoji="1" lang="zh-CN" altLang="en-US" sz="3200" b="1" kern="1200" cap="none" spc="0" normalizeH="0" baseline="0" noProof="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交换</a:t>
            </a:r>
            <a:r>
              <a:rPr kumimoji="1" lang="en-US" altLang="zh-CN" sz="3200" b="1" i="1" kern="1200" cap="none" spc="0" normalizeH="0" baseline="0" noProof="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</a:rPr>
              <a:t>T</a:t>
            </a:r>
            <a:r>
              <a:rPr kumimoji="1" lang="zh-CN" altLang="en-US" sz="3200" b="1" kern="1200" cap="none" spc="0" normalizeH="0" baseline="0" noProof="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的</a:t>
            </a:r>
            <a:r>
              <a:rPr kumimoji="1" lang="en-US" altLang="zh-CN" sz="3200" b="1" i="1" kern="1200" cap="none" spc="0" normalizeH="0" baseline="0" noProof="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</a:rPr>
              <a:t>b</a:t>
            </a:r>
            <a:r>
              <a:rPr kumimoji="1" lang="zh-CN" altLang="en-US" sz="3200" b="1" kern="1200" cap="none" spc="0" normalizeH="0" baseline="0" noProof="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和</a:t>
            </a:r>
            <a:r>
              <a:rPr kumimoji="1" lang="en-US" altLang="zh-CN" sz="3200" b="1" i="1" kern="1200" cap="none" spc="0" normalizeH="0" baseline="0" noProof="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</a:rPr>
              <a:t>x</a:t>
            </a:r>
            <a:r>
              <a:rPr kumimoji="1" lang="en-US" altLang="zh-CN" sz="3200" b="1" i="1" kern="1200" cap="none" spc="0" normalizeH="0" baseline="0" noProof="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,</a:t>
            </a:r>
            <a:r>
              <a:rPr kumimoji="1" lang="zh-CN" altLang="en-US" sz="3200" b="1" kern="1200" cap="none" spc="0" normalizeH="0" baseline="0" noProof="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从</a:t>
            </a:r>
            <a:r>
              <a:rPr kumimoji="1" lang="en-US" altLang="zh-CN" sz="3200" b="1" i="1" kern="1200" cap="none" spc="0" normalizeH="0" baseline="0" noProof="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</a:rPr>
              <a:t>T</a:t>
            </a:r>
            <a:r>
              <a:rPr kumimoji="1" lang="zh-CN" altLang="en-US" sz="3200" b="1" kern="1200" cap="none" spc="0" normalizeH="0" baseline="0" noProof="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构造</a:t>
            </a:r>
            <a:r>
              <a:rPr kumimoji="1" lang="en-US" altLang="zh-CN" sz="3200" b="1" i="1" kern="1200" cap="none" spc="0" normalizeH="0" baseline="0" noProof="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</a:rPr>
              <a:t>T</a:t>
            </a:r>
            <a:r>
              <a:rPr kumimoji="1" lang="en-US" altLang="zh-CN" sz="3200" b="1" i="1" kern="1200" cap="none" spc="0" normalizeH="0" baseline="0" noProof="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  <a:sym typeface="Symbol" panose="05050102010706020507" pitchFamily="18" charset="2"/>
              </a:rPr>
              <a:t> </a:t>
            </a:r>
            <a:r>
              <a:rPr kumimoji="1" lang="en-US" altLang="zh-CN" sz="3200" b="1" kern="1200" cap="none" spc="0" normalizeH="0" baseline="0" noProof="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</a:rPr>
              <a:t>:</a:t>
            </a:r>
            <a:r>
              <a:rPr kumimoji="1" lang="en-US" altLang="zh-CN" sz="3200" b="1" kern="1200" cap="none" spc="0" normalizeH="0" baseline="0" noProof="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 </a:t>
            </a:r>
            <a:endParaRPr kumimoji="1" lang="zh-CN" altLang="en-US" sz="3200" b="1" kern="1200" cap="none" spc="0" normalizeH="0" baseline="0" noProof="0" dirty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华文行楷" panose="02010800040101010101" pitchFamily="2" charset="-122"/>
              <a:ea typeface="华文行楷" panose="02010800040101010101" pitchFamily="2" charset="-122"/>
              <a:cs typeface="+mn-cs"/>
            </a:endParaRPr>
          </a:p>
        </p:txBody>
      </p:sp>
      <p:sp>
        <p:nvSpPr>
          <p:cNvPr id="757766" name="Text Box 6"/>
          <p:cNvSpPr txBox="1">
            <a:spLocks noChangeArrowheads="1"/>
          </p:cNvSpPr>
          <p:nvPr/>
        </p:nvSpPr>
        <p:spPr bwMode="auto">
          <a:xfrm>
            <a:off x="-41275" y="981075"/>
            <a:ext cx="9967913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457200" marR="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楷体_GB2312" pitchFamily="49" charset="-122"/>
                <a:cs typeface="+mn-cs"/>
              </a:rPr>
              <a:t>证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: 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设</a:t>
            </a:r>
            <a:r>
              <a:rPr kumimoji="0" lang="en-US" altLang="zh-CN" sz="3200" b="1" i="1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</a:rPr>
              <a:t>T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是</a:t>
            </a:r>
            <a:r>
              <a:rPr kumimoji="0" lang="en-US" altLang="zh-CN" sz="3200" b="1" i="1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</a:rPr>
              <a:t>C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的优化前缀树，且</a:t>
            </a:r>
            <a:r>
              <a:rPr kumimoji="0" lang="en-US" altLang="zh-CN" sz="3200" b="1" i="1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</a:rPr>
              <a:t>b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和</a:t>
            </a:r>
            <a:r>
              <a:rPr kumimoji="0" lang="en-US" altLang="zh-CN" sz="3200" b="1" i="1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</a:rPr>
              <a:t>c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是具有最大深度的两个兄弟字符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</a:rPr>
              <a:t>: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757767" name="Group 7"/>
          <p:cNvGrpSpPr/>
          <p:nvPr/>
        </p:nvGrpSpPr>
        <p:grpSpPr>
          <a:xfrm>
            <a:off x="3343275" y="1773238"/>
            <a:ext cx="2881313" cy="3095625"/>
            <a:chOff x="2106" y="1117"/>
            <a:chExt cx="1815" cy="1950"/>
          </a:xfrm>
        </p:grpSpPr>
        <p:grpSp>
          <p:nvGrpSpPr>
            <p:cNvPr id="104454" name="Group 8"/>
            <p:cNvGrpSpPr/>
            <p:nvPr/>
          </p:nvGrpSpPr>
          <p:grpSpPr>
            <a:xfrm>
              <a:off x="2106" y="1344"/>
              <a:ext cx="1815" cy="1723"/>
              <a:chOff x="2922" y="391"/>
              <a:chExt cx="1815" cy="1723"/>
            </a:xfrm>
          </p:grpSpPr>
          <p:sp>
            <p:nvSpPr>
              <p:cNvPr id="757769" name="Rectangle 9"/>
              <p:cNvSpPr>
                <a:spLocks noChangeArrowheads="1"/>
              </p:cNvSpPr>
              <p:nvPr/>
            </p:nvSpPr>
            <p:spPr bwMode="auto">
              <a:xfrm>
                <a:off x="4419" y="799"/>
                <a:ext cx="318" cy="272"/>
              </a:xfrm>
              <a:prstGeom prst="rect">
                <a:avLst/>
              </a:prstGeom>
              <a:solidFill>
                <a:schemeClr val="accent1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2800" b="1" i="1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FFFFFF"/>
                      </a:outerShdw>
                    </a:effectLst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x</a:t>
                </a:r>
              </a:p>
            </p:txBody>
          </p:sp>
          <p:sp>
            <p:nvSpPr>
              <p:cNvPr id="104457" name="Oval 10"/>
              <p:cNvSpPr/>
              <p:nvPr/>
            </p:nvSpPr>
            <p:spPr>
              <a:xfrm>
                <a:off x="3467" y="799"/>
                <a:ext cx="227" cy="182"/>
              </a:xfrm>
              <a:prstGeom prst="ellipse">
                <a:avLst/>
              </a:prstGeom>
              <a:solidFill>
                <a:schemeClr val="accent1"/>
              </a:solidFill>
              <a:ln w="12700" cap="sq" cmpd="sng">
                <a:solidFill>
                  <a:schemeClr val="tx1"/>
                </a:solidFill>
                <a:prstDash val="solid"/>
                <a:miter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 eaLnBrk="1" hangingPunct="1">
                  <a:spcBef>
                    <a:spcPct val="0"/>
                  </a:spcBef>
                  <a:buNone/>
                </a:pPr>
                <a:endParaRPr lang="zh-CN" altLang="en-US" sz="1800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04458" name="Oval 11"/>
              <p:cNvSpPr/>
              <p:nvPr/>
            </p:nvSpPr>
            <p:spPr>
              <a:xfrm>
                <a:off x="3875" y="1253"/>
                <a:ext cx="227" cy="182"/>
              </a:xfrm>
              <a:prstGeom prst="ellipse">
                <a:avLst/>
              </a:prstGeom>
              <a:solidFill>
                <a:schemeClr val="accent1"/>
              </a:solidFill>
              <a:ln w="12700" cap="sq" cmpd="sng">
                <a:solidFill>
                  <a:schemeClr val="tx1"/>
                </a:solidFill>
                <a:prstDash val="solid"/>
                <a:miter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 eaLnBrk="1" hangingPunct="1">
                  <a:spcBef>
                    <a:spcPct val="0"/>
                  </a:spcBef>
                  <a:buNone/>
                </a:pPr>
                <a:endParaRPr lang="zh-CN" altLang="en-US" sz="1800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757772" name="Rectangle 12"/>
              <p:cNvSpPr>
                <a:spLocks noChangeArrowheads="1"/>
              </p:cNvSpPr>
              <p:nvPr/>
            </p:nvSpPr>
            <p:spPr bwMode="auto">
              <a:xfrm>
                <a:off x="2922" y="1253"/>
                <a:ext cx="318" cy="272"/>
              </a:xfrm>
              <a:prstGeom prst="rect">
                <a:avLst/>
              </a:prstGeom>
              <a:solidFill>
                <a:schemeClr val="accent1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2800" b="1" i="1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FFFFFF"/>
                      </a:outerShdw>
                    </a:effectLst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y</a:t>
                </a:r>
              </a:p>
            </p:txBody>
          </p:sp>
          <p:sp>
            <p:nvSpPr>
              <p:cNvPr id="757773" name="Rectangle 13"/>
              <p:cNvSpPr>
                <a:spLocks noChangeArrowheads="1"/>
              </p:cNvSpPr>
              <p:nvPr/>
            </p:nvSpPr>
            <p:spPr bwMode="auto">
              <a:xfrm>
                <a:off x="3512" y="1842"/>
                <a:ext cx="318" cy="272"/>
              </a:xfrm>
              <a:prstGeom prst="rect">
                <a:avLst/>
              </a:prstGeom>
              <a:solidFill>
                <a:schemeClr val="accent1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2800" b="1" i="1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FFFFFF"/>
                      </a:outerShdw>
                    </a:effectLst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b</a:t>
                </a:r>
              </a:p>
            </p:txBody>
          </p:sp>
          <p:sp>
            <p:nvSpPr>
              <p:cNvPr id="757774" name="Rectangle 14"/>
              <p:cNvSpPr>
                <a:spLocks noChangeArrowheads="1"/>
              </p:cNvSpPr>
              <p:nvPr/>
            </p:nvSpPr>
            <p:spPr bwMode="auto">
              <a:xfrm>
                <a:off x="4147" y="1842"/>
                <a:ext cx="318" cy="272"/>
              </a:xfrm>
              <a:prstGeom prst="rect">
                <a:avLst/>
              </a:prstGeom>
              <a:solidFill>
                <a:schemeClr val="accent1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2800" b="1" i="1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FFFFFF"/>
                      </a:outerShdw>
                    </a:effectLst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c</a:t>
                </a:r>
              </a:p>
            </p:txBody>
          </p:sp>
          <p:sp>
            <p:nvSpPr>
              <p:cNvPr id="104462" name="Line 15"/>
              <p:cNvSpPr/>
              <p:nvPr/>
            </p:nvSpPr>
            <p:spPr>
              <a:xfrm flipH="1">
                <a:off x="3648" y="527"/>
                <a:ext cx="363" cy="272"/>
              </a:xfrm>
              <a:prstGeom prst="line">
                <a:avLst/>
              </a:prstGeom>
              <a:ln w="28575" cap="sq" cmpd="sng">
                <a:solidFill>
                  <a:schemeClr val="tx1"/>
                </a:solidFill>
                <a:prstDash val="solid"/>
                <a:miter/>
                <a:headEnd type="none" w="sm" len="sm"/>
                <a:tailEnd type="none" w="sm" len="sm"/>
              </a:ln>
            </p:spPr>
          </p:sp>
          <p:sp>
            <p:nvSpPr>
              <p:cNvPr id="104463" name="Line 16"/>
              <p:cNvSpPr/>
              <p:nvPr/>
            </p:nvSpPr>
            <p:spPr>
              <a:xfrm>
                <a:off x="4193" y="527"/>
                <a:ext cx="317" cy="272"/>
              </a:xfrm>
              <a:prstGeom prst="line">
                <a:avLst/>
              </a:prstGeom>
              <a:ln w="28575" cap="sq" cmpd="sng">
                <a:solidFill>
                  <a:schemeClr val="tx1"/>
                </a:solidFill>
                <a:prstDash val="solid"/>
                <a:miter/>
                <a:headEnd type="none" w="sm" len="sm"/>
                <a:tailEnd type="none" w="sm" len="sm"/>
              </a:ln>
            </p:spPr>
          </p:sp>
          <p:sp>
            <p:nvSpPr>
              <p:cNvPr id="104464" name="Line 17"/>
              <p:cNvSpPr/>
              <p:nvPr/>
            </p:nvSpPr>
            <p:spPr>
              <a:xfrm flipH="1">
                <a:off x="3149" y="935"/>
                <a:ext cx="318" cy="318"/>
              </a:xfrm>
              <a:prstGeom prst="line">
                <a:avLst/>
              </a:prstGeom>
              <a:ln w="28575" cap="sq" cmpd="sng">
                <a:solidFill>
                  <a:schemeClr val="tx1"/>
                </a:solidFill>
                <a:prstDash val="solid"/>
                <a:miter/>
                <a:headEnd type="none" w="sm" len="sm"/>
                <a:tailEnd type="none" w="sm" len="sm"/>
              </a:ln>
            </p:spPr>
          </p:sp>
          <p:sp>
            <p:nvSpPr>
              <p:cNvPr id="104465" name="Line 18"/>
              <p:cNvSpPr/>
              <p:nvPr/>
            </p:nvSpPr>
            <p:spPr>
              <a:xfrm>
                <a:off x="3694" y="935"/>
                <a:ext cx="226" cy="318"/>
              </a:xfrm>
              <a:prstGeom prst="line">
                <a:avLst/>
              </a:prstGeom>
              <a:ln w="28575" cap="sq" cmpd="sng">
                <a:solidFill>
                  <a:schemeClr val="tx1"/>
                </a:solidFill>
                <a:prstDash val="solid"/>
                <a:miter/>
                <a:headEnd type="none" w="sm" len="sm"/>
                <a:tailEnd type="none" w="sm" len="sm"/>
              </a:ln>
            </p:spPr>
          </p:sp>
          <p:sp>
            <p:nvSpPr>
              <p:cNvPr id="104466" name="Line 19"/>
              <p:cNvSpPr/>
              <p:nvPr/>
            </p:nvSpPr>
            <p:spPr>
              <a:xfrm flipH="1">
                <a:off x="3648" y="1434"/>
                <a:ext cx="272" cy="408"/>
              </a:xfrm>
              <a:prstGeom prst="line">
                <a:avLst/>
              </a:prstGeom>
              <a:ln w="28575" cap="sq" cmpd="sng">
                <a:solidFill>
                  <a:schemeClr val="tx1"/>
                </a:solidFill>
                <a:prstDash val="solid"/>
                <a:miter/>
                <a:headEnd type="none" w="sm" len="sm"/>
                <a:tailEnd type="none" w="sm" len="sm"/>
              </a:ln>
            </p:spPr>
          </p:sp>
          <p:sp>
            <p:nvSpPr>
              <p:cNvPr id="104467" name="Line 20"/>
              <p:cNvSpPr/>
              <p:nvPr/>
            </p:nvSpPr>
            <p:spPr>
              <a:xfrm>
                <a:off x="4056" y="1434"/>
                <a:ext cx="227" cy="408"/>
              </a:xfrm>
              <a:prstGeom prst="line">
                <a:avLst/>
              </a:prstGeom>
              <a:ln w="28575" cap="sq" cmpd="sng">
                <a:solidFill>
                  <a:schemeClr val="tx1"/>
                </a:solidFill>
                <a:prstDash val="solid"/>
                <a:miter/>
                <a:headEnd type="none" w="sm" len="sm"/>
                <a:tailEnd type="none" w="sm" len="sm"/>
              </a:ln>
            </p:spPr>
          </p:sp>
          <p:sp>
            <p:nvSpPr>
              <p:cNvPr id="104468" name="Oval 21"/>
              <p:cNvSpPr/>
              <p:nvPr/>
            </p:nvSpPr>
            <p:spPr>
              <a:xfrm>
                <a:off x="4011" y="391"/>
                <a:ext cx="227" cy="182"/>
              </a:xfrm>
              <a:prstGeom prst="ellipse">
                <a:avLst/>
              </a:prstGeom>
              <a:solidFill>
                <a:schemeClr val="accent1"/>
              </a:solidFill>
              <a:ln w="12700" cap="sq" cmpd="sng">
                <a:solidFill>
                  <a:schemeClr val="tx1"/>
                </a:solidFill>
                <a:prstDash val="solid"/>
                <a:miter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 eaLnBrk="1" hangingPunct="1">
                  <a:spcBef>
                    <a:spcPct val="0"/>
                  </a:spcBef>
                  <a:buNone/>
                </a:pPr>
                <a:endParaRPr lang="zh-CN" altLang="en-US" sz="1800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757782" name="Text Box 22"/>
            <p:cNvSpPr txBox="1">
              <a:spLocks noChangeArrowheads="1"/>
            </p:cNvSpPr>
            <p:nvPr/>
          </p:nvSpPr>
          <p:spPr bwMode="auto">
            <a:xfrm>
              <a:off x="2877" y="1117"/>
              <a:ext cx="292" cy="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sz="3600" b="1" i="1" kern="1200" cap="none" spc="0" normalizeH="0" baseline="0" noProof="0">
                  <a:solidFill>
                    <a:srgbClr val="FF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T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577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577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577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577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7765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4"/>
          <p:cNvSpPr/>
          <p:nvPr/>
        </p:nvSpPr>
        <p:spPr>
          <a:xfrm>
            <a:off x="2843213" y="2043113"/>
            <a:ext cx="10287000" cy="0"/>
          </a:xfrm>
          <a:prstGeom prst="rect">
            <a:avLst/>
          </a:prstGeom>
          <a:noFill/>
          <a:ln w="12700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pSp>
        <p:nvGrpSpPr>
          <p:cNvPr id="105475" name="Group 5"/>
          <p:cNvGrpSpPr/>
          <p:nvPr/>
        </p:nvGrpSpPr>
        <p:grpSpPr>
          <a:xfrm>
            <a:off x="822325" y="1412875"/>
            <a:ext cx="2881313" cy="3095625"/>
            <a:chOff x="2106" y="1117"/>
            <a:chExt cx="1815" cy="1950"/>
          </a:xfrm>
        </p:grpSpPr>
        <p:grpSp>
          <p:nvGrpSpPr>
            <p:cNvPr id="105493" name="Group 6"/>
            <p:cNvGrpSpPr/>
            <p:nvPr/>
          </p:nvGrpSpPr>
          <p:grpSpPr>
            <a:xfrm>
              <a:off x="2106" y="1344"/>
              <a:ext cx="1815" cy="1723"/>
              <a:chOff x="2922" y="391"/>
              <a:chExt cx="1815" cy="1723"/>
            </a:xfrm>
          </p:grpSpPr>
          <p:sp>
            <p:nvSpPr>
              <p:cNvPr id="758791" name="Rectangle 7"/>
              <p:cNvSpPr>
                <a:spLocks noChangeArrowheads="1"/>
              </p:cNvSpPr>
              <p:nvPr/>
            </p:nvSpPr>
            <p:spPr bwMode="auto">
              <a:xfrm>
                <a:off x="4419" y="799"/>
                <a:ext cx="318" cy="272"/>
              </a:xfrm>
              <a:prstGeom prst="rect">
                <a:avLst/>
              </a:prstGeom>
              <a:solidFill>
                <a:schemeClr val="accent1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2800" b="1" i="1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FFFFFF"/>
                      </a:outerShdw>
                    </a:effectLst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b</a:t>
                </a:r>
              </a:p>
            </p:txBody>
          </p:sp>
          <p:sp>
            <p:nvSpPr>
              <p:cNvPr id="105496" name="Oval 8"/>
              <p:cNvSpPr/>
              <p:nvPr/>
            </p:nvSpPr>
            <p:spPr>
              <a:xfrm>
                <a:off x="3467" y="799"/>
                <a:ext cx="227" cy="182"/>
              </a:xfrm>
              <a:prstGeom prst="ellipse">
                <a:avLst/>
              </a:prstGeom>
              <a:solidFill>
                <a:schemeClr val="accent1"/>
              </a:solidFill>
              <a:ln w="12700" cap="sq" cmpd="sng">
                <a:solidFill>
                  <a:schemeClr val="tx1"/>
                </a:solidFill>
                <a:prstDash val="solid"/>
                <a:miter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 eaLnBrk="1" hangingPunct="1">
                  <a:spcBef>
                    <a:spcPct val="0"/>
                  </a:spcBef>
                  <a:buNone/>
                </a:pPr>
                <a:endParaRPr lang="zh-CN" altLang="en-US" sz="1800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05497" name="Oval 9"/>
              <p:cNvSpPr/>
              <p:nvPr/>
            </p:nvSpPr>
            <p:spPr>
              <a:xfrm>
                <a:off x="3875" y="1253"/>
                <a:ext cx="227" cy="182"/>
              </a:xfrm>
              <a:prstGeom prst="ellipse">
                <a:avLst/>
              </a:prstGeom>
              <a:solidFill>
                <a:schemeClr val="accent1"/>
              </a:solidFill>
              <a:ln w="12700" cap="sq" cmpd="sng">
                <a:solidFill>
                  <a:schemeClr val="tx1"/>
                </a:solidFill>
                <a:prstDash val="solid"/>
                <a:miter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 eaLnBrk="1" hangingPunct="1">
                  <a:spcBef>
                    <a:spcPct val="0"/>
                  </a:spcBef>
                  <a:buNone/>
                </a:pPr>
                <a:endParaRPr lang="zh-CN" altLang="en-US" sz="1800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758794" name="Rectangle 10"/>
              <p:cNvSpPr>
                <a:spLocks noChangeArrowheads="1"/>
              </p:cNvSpPr>
              <p:nvPr/>
            </p:nvSpPr>
            <p:spPr bwMode="auto">
              <a:xfrm>
                <a:off x="2922" y="1253"/>
                <a:ext cx="318" cy="272"/>
              </a:xfrm>
              <a:prstGeom prst="rect">
                <a:avLst/>
              </a:prstGeom>
              <a:solidFill>
                <a:schemeClr val="accent1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2800" b="1" i="1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FFFFFF"/>
                      </a:outerShdw>
                    </a:effectLst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y</a:t>
                </a:r>
              </a:p>
            </p:txBody>
          </p:sp>
          <p:sp>
            <p:nvSpPr>
              <p:cNvPr id="758795" name="Rectangle 11"/>
              <p:cNvSpPr>
                <a:spLocks noChangeArrowheads="1"/>
              </p:cNvSpPr>
              <p:nvPr/>
            </p:nvSpPr>
            <p:spPr bwMode="auto">
              <a:xfrm>
                <a:off x="3512" y="1842"/>
                <a:ext cx="318" cy="272"/>
              </a:xfrm>
              <a:prstGeom prst="rect">
                <a:avLst/>
              </a:prstGeom>
              <a:solidFill>
                <a:schemeClr val="accent1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2800" b="1" i="1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FFFFFF"/>
                      </a:outerShdw>
                    </a:effectLst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x</a:t>
                </a:r>
              </a:p>
            </p:txBody>
          </p:sp>
          <p:sp>
            <p:nvSpPr>
              <p:cNvPr id="758796" name="Rectangle 12"/>
              <p:cNvSpPr>
                <a:spLocks noChangeArrowheads="1"/>
              </p:cNvSpPr>
              <p:nvPr/>
            </p:nvSpPr>
            <p:spPr bwMode="auto">
              <a:xfrm>
                <a:off x="4147" y="1842"/>
                <a:ext cx="318" cy="272"/>
              </a:xfrm>
              <a:prstGeom prst="rect">
                <a:avLst/>
              </a:prstGeom>
              <a:solidFill>
                <a:schemeClr val="accent1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2800" b="1" i="1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FFFFFF"/>
                      </a:outerShdw>
                    </a:effectLst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c</a:t>
                </a:r>
              </a:p>
            </p:txBody>
          </p:sp>
          <p:sp>
            <p:nvSpPr>
              <p:cNvPr id="105501" name="Line 13"/>
              <p:cNvSpPr/>
              <p:nvPr/>
            </p:nvSpPr>
            <p:spPr>
              <a:xfrm flipH="1">
                <a:off x="3648" y="527"/>
                <a:ext cx="363" cy="272"/>
              </a:xfrm>
              <a:prstGeom prst="line">
                <a:avLst/>
              </a:prstGeom>
              <a:ln w="28575" cap="sq" cmpd="sng">
                <a:solidFill>
                  <a:schemeClr val="tx1"/>
                </a:solidFill>
                <a:prstDash val="solid"/>
                <a:miter/>
                <a:headEnd type="none" w="sm" len="sm"/>
                <a:tailEnd type="none" w="sm" len="sm"/>
              </a:ln>
            </p:spPr>
          </p:sp>
          <p:sp>
            <p:nvSpPr>
              <p:cNvPr id="105502" name="Line 14"/>
              <p:cNvSpPr/>
              <p:nvPr/>
            </p:nvSpPr>
            <p:spPr>
              <a:xfrm>
                <a:off x="4193" y="527"/>
                <a:ext cx="317" cy="272"/>
              </a:xfrm>
              <a:prstGeom prst="line">
                <a:avLst/>
              </a:prstGeom>
              <a:ln w="28575" cap="sq" cmpd="sng">
                <a:solidFill>
                  <a:schemeClr val="tx1"/>
                </a:solidFill>
                <a:prstDash val="solid"/>
                <a:miter/>
                <a:headEnd type="none" w="sm" len="sm"/>
                <a:tailEnd type="none" w="sm" len="sm"/>
              </a:ln>
            </p:spPr>
          </p:sp>
          <p:sp>
            <p:nvSpPr>
              <p:cNvPr id="105503" name="Line 15"/>
              <p:cNvSpPr/>
              <p:nvPr/>
            </p:nvSpPr>
            <p:spPr>
              <a:xfrm flipH="1">
                <a:off x="3149" y="935"/>
                <a:ext cx="318" cy="318"/>
              </a:xfrm>
              <a:prstGeom prst="line">
                <a:avLst/>
              </a:prstGeom>
              <a:ln w="28575" cap="sq" cmpd="sng">
                <a:solidFill>
                  <a:schemeClr val="tx1"/>
                </a:solidFill>
                <a:prstDash val="solid"/>
                <a:miter/>
                <a:headEnd type="none" w="sm" len="sm"/>
                <a:tailEnd type="none" w="sm" len="sm"/>
              </a:ln>
            </p:spPr>
          </p:sp>
          <p:sp>
            <p:nvSpPr>
              <p:cNvPr id="105504" name="Line 16"/>
              <p:cNvSpPr/>
              <p:nvPr/>
            </p:nvSpPr>
            <p:spPr>
              <a:xfrm>
                <a:off x="3694" y="935"/>
                <a:ext cx="226" cy="318"/>
              </a:xfrm>
              <a:prstGeom prst="line">
                <a:avLst/>
              </a:prstGeom>
              <a:ln w="28575" cap="sq" cmpd="sng">
                <a:solidFill>
                  <a:schemeClr val="tx1"/>
                </a:solidFill>
                <a:prstDash val="solid"/>
                <a:miter/>
                <a:headEnd type="none" w="sm" len="sm"/>
                <a:tailEnd type="none" w="sm" len="sm"/>
              </a:ln>
            </p:spPr>
          </p:sp>
          <p:sp>
            <p:nvSpPr>
              <p:cNvPr id="105505" name="Line 17"/>
              <p:cNvSpPr/>
              <p:nvPr/>
            </p:nvSpPr>
            <p:spPr>
              <a:xfrm flipH="1">
                <a:off x="3648" y="1434"/>
                <a:ext cx="272" cy="408"/>
              </a:xfrm>
              <a:prstGeom prst="line">
                <a:avLst/>
              </a:prstGeom>
              <a:ln w="28575" cap="sq" cmpd="sng">
                <a:solidFill>
                  <a:schemeClr val="tx1"/>
                </a:solidFill>
                <a:prstDash val="solid"/>
                <a:miter/>
                <a:headEnd type="none" w="sm" len="sm"/>
                <a:tailEnd type="none" w="sm" len="sm"/>
              </a:ln>
            </p:spPr>
          </p:sp>
          <p:sp>
            <p:nvSpPr>
              <p:cNvPr id="105506" name="Line 18"/>
              <p:cNvSpPr/>
              <p:nvPr/>
            </p:nvSpPr>
            <p:spPr>
              <a:xfrm>
                <a:off x="4056" y="1434"/>
                <a:ext cx="227" cy="408"/>
              </a:xfrm>
              <a:prstGeom prst="line">
                <a:avLst/>
              </a:prstGeom>
              <a:ln w="28575" cap="sq" cmpd="sng">
                <a:solidFill>
                  <a:schemeClr val="tx1"/>
                </a:solidFill>
                <a:prstDash val="solid"/>
                <a:miter/>
                <a:headEnd type="none" w="sm" len="sm"/>
                <a:tailEnd type="none" w="sm" len="sm"/>
              </a:ln>
            </p:spPr>
          </p:sp>
          <p:sp>
            <p:nvSpPr>
              <p:cNvPr id="105507" name="Oval 19"/>
              <p:cNvSpPr/>
              <p:nvPr/>
            </p:nvSpPr>
            <p:spPr>
              <a:xfrm>
                <a:off x="4011" y="391"/>
                <a:ext cx="227" cy="182"/>
              </a:xfrm>
              <a:prstGeom prst="ellipse">
                <a:avLst/>
              </a:prstGeom>
              <a:solidFill>
                <a:schemeClr val="accent1"/>
              </a:solidFill>
              <a:ln w="12700" cap="sq" cmpd="sng">
                <a:solidFill>
                  <a:schemeClr val="tx1"/>
                </a:solidFill>
                <a:prstDash val="solid"/>
                <a:miter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 eaLnBrk="1" hangingPunct="1">
                  <a:spcBef>
                    <a:spcPct val="0"/>
                  </a:spcBef>
                  <a:buNone/>
                </a:pPr>
                <a:endParaRPr lang="zh-CN" altLang="en-US" sz="1800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758804" name="Text Box 20"/>
            <p:cNvSpPr txBox="1">
              <a:spLocks noChangeArrowheads="1"/>
            </p:cNvSpPr>
            <p:nvPr/>
          </p:nvSpPr>
          <p:spPr bwMode="auto">
            <a:xfrm>
              <a:off x="2877" y="1117"/>
              <a:ext cx="388" cy="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sz="3600" b="1" i="1" kern="1200" cap="none" spc="0" normalizeH="0" baseline="0" noProof="0">
                  <a:solidFill>
                    <a:srgbClr val="FF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T’</a:t>
              </a:r>
            </a:p>
          </p:txBody>
        </p:sp>
      </p:grpSp>
      <p:sp>
        <p:nvSpPr>
          <p:cNvPr id="758805" name="AutoShape 21"/>
          <p:cNvSpPr>
            <a:spLocks noChangeArrowheads="1"/>
          </p:cNvSpPr>
          <p:nvPr/>
        </p:nvSpPr>
        <p:spPr bwMode="auto">
          <a:xfrm>
            <a:off x="3919538" y="2924175"/>
            <a:ext cx="2592388" cy="1008063"/>
          </a:xfrm>
          <a:prstGeom prst="rightArrowCallout">
            <a:avLst>
              <a:gd name="adj1" fmla="val 25000"/>
              <a:gd name="adj2" fmla="val 25000"/>
              <a:gd name="adj3" fmla="val 42861"/>
              <a:gd name="adj4" fmla="val 66667"/>
            </a:avLst>
          </a:prstGeom>
          <a:solidFill>
            <a:srgbClr val="FFFF99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3200" b="1" i="0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交换</a:t>
            </a:r>
            <a:r>
              <a:rPr kumimoji="1" lang="en-US" altLang="zh-CN" sz="3200" b="1" i="1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</a:rPr>
              <a:t>y</a:t>
            </a:r>
            <a:r>
              <a:rPr kumimoji="1" lang="zh-CN" altLang="en-US" sz="3200" b="1" i="0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和</a:t>
            </a:r>
            <a:r>
              <a:rPr kumimoji="1" lang="en-US" altLang="zh-CN" sz="3200" b="1" i="1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</a:rPr>
              <a:t>c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3200" b="1" i="0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构造</a:t>
            </a:r>
            <a:r>
              <a:rPr kumimoji="1" lang="en-US" altLang="zh-CN" sz="3200" b="1" i="0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</a:rPr>
              <a:t>T</a:t>
            </a:r>
            <a:r>
              <a:rPr kumimoji="1" lang="en-US" altLang="zh-CN" sz="3200" b="1" i="0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  <a:sym typeface="Symbol" panose="05050102010706020507" pitchFamily="18" charset="2"/>
              </a:rPr>
              <a:t></a:t>
            </a:r>
            <a:endParaRPr kumimoji="0" lang="zh-CN" altLang="en-US" sz="3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华文行楷" panose="02010800040101010101" pitchFamily="2" charset="-122"/>
              <a:cs typeface="+mn-cs"/>
            </a:endParaRPr>
          </a:p>
        </p:txBody>
      </p:sp>
      <p:grpSp>
        <p:nvGrpSpPr>
          <p:cNvPr id="758806" name="Group 22"/>
          <p:cNvGrpSpPr/>
          <p:nvPr/>
        </p:nvGrpSpPr>
        <p:grpSpPr>
          <a:xfrm>
            <a:off x="6656388" y="1485900"/>
            <a:ext cx="2881312" cy="3095625"/>
            <a:chOff x="2106" y="1117"/>
            <a:chExt cx="1815" cy="1950"/>
          </a:xfrm>
        </p:grpSpPr>
        <p:grpSp>
          <p:nvGrpSpPr>
            <p:cNvPr id="105478" name="Group 23"/>
            <p:cNvGrpSpPr/>
            <p:nvPr/>
          </p:nvGrpSpPr>
          <p:grpSpPr>
            <a:xfrm>
              <a:off x="2106" y="1344"/>
              <a:ext cx="1815" cy="1723"/>
              <a:chOff x="2922" y="391"/>
              <a:chExt cx="1815" cy="1723"/>
            </a:xfrm>
          </p:grpSpPr>
          <p:sp>
            <p:nvSpPr>
              <p:cNvPr id="758808" name="Rectangle 24"/>
              <p:cNvSpPr>
                <a:spLocks noChangeArrowheads="1"/>
              </p:cNvSpPr>
              <p:nvPr/>
            </p:nvSpPr>
            <p:spPr bwMode="auto">
              <a:xfrm>
                <a:off x="4419" y="799"/>
                <a:ext cx="318" cy="272"/>
              </a:xfrm>
              <a:prstGeom prst="rect">
                <a:avLst/>
              </a:prstGeom>
              <a:solidFill>
                <a:schemeClr val="accent1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2800" b="1" i="1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FFFFFF"/>
                      </a:outerShdw>
                    </a:effectLst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b</a:t>
                </a:r>
              </a:p>
            </p:txBody>
          </p:sp>
          <p:sp>
            <p:nvSpPr>
              <p:cNvPr id="105481" name="Oval 25"/>
              <p:cNvSpPr/>
              <p:nvPr/>
            </p:nvSpPr>
            <p:spPr>
              <a:xfrm>
                <a:off x="3467" y="799"/>
                <a:ext cx="227" cy="182"/>
              </a:xfrm>
              <a:prstGeom prst="ellipse">
                <a:avLst/>
              </a:prstGeom>
              <a:solidFill>
                <a:schemeClr val="accent1"/>
              </a:solidFill>
              <a:ln w="12700" cap="sq" cmpd="sng">
                <a:solidFill>
                  <a:schemeClr val="tx1"/>
                </a:solidFill>
                <a:prstDash val="solid"/>
                <a:miter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 eaLnBrk="1" hangingPunct="1">
                  <a:spcBef>
                    <a:spcPct val="0"/>
                  </a:spcBef>
                  <a:buNone/>
                </a:pPr>
                <a:endParaRPr lang="zh-CN" altLang="en-US" sz="1800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05482" name="Oval 26"/>
              <p:cNvSpPr/>
              <p:nvPr/>
            </p:nvSpPr>
            <p:spPr>
              <a:xfrm>
                <a:off x="3875" y="1253"/>
                <a:ext cx="227" cy="182"/>
              </a:xfrm>
              <a:prstGeom prst="ellipse">
                <a:avLst/>
              </a:prstGeom>
              <a:solidFill>
                <a:schemeClr val="accent1"/>
              </a:solidFill>
              <a:ln w="12700" cap="sq" cmpd="sng">
                <a:solidFill>
                  <a:schemeClr val="tx1"/>
                </a:solidFill>
                <a:prstDash val="solid"/>
                <a:miter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 eaLnBrk="1" hangingPunct="1">
                  <a:spcBef>
                    <a:spcPct val="0"/>
                  </a:spcBef>
                  <a:buNone/>
                </a:pPr>
                <a:endParaRPr lang="zh-CN" altLang="en-US" sz="1800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758811" name="Rectangle 27"/>
              <p:cNvSpPr>
                <a:spLocks noChangeArrowheads="1"/>
              </p:cNvSpPr>
              <p:nvPr/>
            </p:nvSpPr>
            <p:spPr bwMode="auto">
              <a:xfrm>
                <a:off x="2922" y="1253"/>
                <a:ext cx="318" cy="272"/>
              </a:xfrm>
              <a:prstGeom prst="rect">
                <a:avLst/>
              </a:prstGeom>
              <a:solidFill>
                <a:schemeClr val="accent1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2800" b="1" i="1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FFFFFF"/>
                      </a:outerShdw>
                    </a:effectLst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c</a:t>
                </a:r>
              </a:p>
            </p:txBody>
          </p:sp>
          <p:sp>
            <p:nvSpPr>
              <p:cNvPr id="758812" name="Rectangle 28"/>
              <p:cNvSpPr>
                <a:spLocks noChangeArrowheads="1"/>
              </p:cNvSpPr>
              <p:nvPr/>
            </p:nvSpPr>
            <p:spPr bwMode="auto">
              <a:xfrm>
                <a:off x="3512" y="1842"/>
                <a:ext cx="318" cy="272"/>
              </a:xfrm>
              <a:prstGeom prst="rect">
                <a:avLst/>
              </a:prstGeom>
              <a:solidFill>
                <a:schemeClr val="accent1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2800" b="1" i="1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FFFFFF"/>
                      </a:outerShdw>
                    </a:effectLst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x</a:t>
                </a:r>
              </a:p>
            </p:txBody>
          </p:sp>
          <p:sp>
            <p:nvSpPr>
              <p:cNvPr id="758813" name="Rectangle 29"/>
              <p:cNvSpPr>
                <a:spLocks noChangeArrowheads="1"/>
              </p:cNvSpPr>
              <p:nvPr/>
            </p:nvSpPr>
            <p:spPr bwMode="auto">
              <a:xfrm>
                <a:off x="4147" y="1842"/>
                <a:ext cx="318" cy="272"/>
              </a:xfrm>
              <a:prstGeom prst="rect">
                <a:avLst/>
              </a:prstGeom>
              <a:solidFill>
                <a:schemeClr val="accent1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2800" b="1" i="1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FFFFFF"/>
                      </a:outerShdw>
                    </a:effectLst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y</a:t>
                </a:r>
              </a:p>
            </p:txBody>
          </p:sp>
          <p:sp>
            <p:nvSpPr>
              <p:cNvPr id="105486" name="Line 30"/>
              <p:cNvSpPr/>
              <p:nvPr/>
            </p:nvSpPr>
            <p:spPr>
              <a:xfrm flipH="1">
                <a:off x="3648" y="527"/>
                <a:ext cx="363" cy="272"/>
              </a:xfrm>
              <a:prstGeom prst="line">
                <a:avLst/>
              </a:prstGeom>
              <a:ln w="28575" cap="sq" cmpd="sng">
                <a:solidFill>
                  <a:schemeClr val="tx1"/>
                </a:solidFill>
                <a:prstDash val="solid"/>
                <a:miter/>
                <a:headEnd type="none" w="sm" len="sm"/>
                <a:tailEnd type="none" w="sm" len="sm"/>
              </a:ln>
            </p:spPr>
          </p:sp>
          <p:sp>
            <p:nvSpPr>
              <p:cNvPr id="105487" name="Line 31"/>
              <p:cNvSpPr/>
              <p:nvPr/>
            </p:nvSpPr>
            <p:spPr>
              <a:xfrm>
                <a:off x="4193" y="527"/>
                <a:ext cx="317" cy="272"/>
              </a:xfrm>
              <a:prstGeom prst="line">
                <a:avLst/>
              </a:prstGeom>
              <a:ln w="28575" cap="sq" cmpd="sng">
                <a:solidFill>
                  <a:schemeClr val="tx1"/>
                </a:solidFill>
                <a:prstDash val="solid"/>
                <a:miter/>
                <a:headEnd type="none" w="sm" len="sm"/>
                <a:tailEnd type="none" w="sm" len="sm"/>
              </a:ln>
            </p:spPr>
          </p:sp>
          <p:sp>
            <p:nvSpPr>
              <p:cNvPr id="105488" name="Line 32"/>
              <p:cNvSpPr/>
              <p:nvPr/>
            </p:nvSpPr>
            <p:spPr>
              <a:xfrm flipH="1">
                <a:off x="3149" y="935"/>
                <a:ext cx="318" cy="318"/>
              </a:xfrm>
              <a:prstGeom prst="line">
                <a:avLst/>
              </a:prstGeom>
              <a:ln w="28575" cap="sq" cmpd="sng">
                <a:solidFill>
                  <a:schemeClr val="tx1"/>
                </a:solidFill>
                <a:prstDash val="solid"/>
                <a:miter/>
                <a:headEnd type="none" w="sm" len="sm"/>
                <a:tailEnd type="none" w="sm" len="sm"/>
              </a:ln>
            </p:spPr>
          </p:sp>
          <p:sp>
            <p:nvSpPr>
              <p:cNvPr id="105489" name="Line 33"/>
              <p:cNvSpPr/>
              <p:nvPr/>
            </p:nvSpPr>
            <p:spPr>
              <a:xfrm>
                <a:off x="3694" y="935"/>
                <a:ext cx="226" cy="318"/>
              </a:xfrm>
              <a:prstGeom prst="line">
                <a:avLst/>
              </a:prstGeom>
              <a:ln w="28575" cap="sq" cmpd="sng">
                <a:solidFill>
                  <a:schemeClr val="tx1"/>
                </a:solidFill>
                <a:prstDash val="solid"/>
                <a:miter/>
                <a:headEnd type="none" w="sm" len="sm"/>
                <a:tailEnd type="none" w="sm" len="sm"/>
              </a:ln>
            </p:spPr>
          </p:sp>
          <p:sp>
            <p:nvSpPr>
              <p:cNvPr id="105490" name="Line 34"/>
              <p:cNvSpPr/>
              <p:nvPr/>
            </p:nvSpPr>
            <p:spPr>
              <a:xfrm flipH="1">
                <a:off x="3648" y="1434"/>
                <a:ext cx="272" cy="408"/>
              </a:xfrm>
              <a:prstGeom prst="line">
                <a:avLst/>
              </a:prstGeom>
              <a:ln w="28575" cap="sq" cmpd="sng">
                <a:solidFill>
                  <a:schemeClr val="tx1"/>
                </a:solidFill>
                <a:prstDash val="solid"/>
                <a:miter/>
                <a:headEnd type="none" w="sm" len="sm"/>
                <a:tailEnd type="none" w="sm" len="sm"/>
              </a:ln>
            </p:spPr>
          </p:sp>
          <p:sp>
            <p:nvSpPr>
              <p:cNvPr id="105491" name="Line 35"/>
              <p:cNvSpPr/>
              <p:nvPr/>
            </p:nvSpPr>
            <p:spPr>
              <a:xfrm>
                <a:off x="4056" y="1434"/>
                <a:ext cx="227" cy="408"/>
              </a:xfrm>
              <a:prstGeom prst="line">
                <a:avLst/>
              </a:prstGeom>
              <a:ln w="28575" cap="sq" cmpd="sng">
                <a:solidFill>
                  <a:schemeClr val="tx1"/>
                </a:solidFill>
                <a:prstDash val="solid"/>
                <a:miter/>
                <a:headEnd type="none" w="sm" len="sm"/>
                <a:tailEnd type="none" w="sm" len="sm"/>
              </a:ln>
            </p:spPr>
          </p:sp>
          <p:sp>
            <p:nvSpPr>
              <p:cNvPr id="105492" name="Oval 36"/>
              <p:cNvSpPr/>
              <p:nvPr/>
            </p:nvSpPr>
            <p:spPr>
              <a:xfrm>
                <a:off x="4011" y="391"/>
                <a:ext cx="227" cy="182"/>
              </a:xfrm>
              <a:prstGeom prst="ellipse">
                <a:avLst/>
              </a:prstGeom>
              <a:solidFill>
                <a:schemeClr val="accent1"/>
              </a:solidFill>
              <a:ln w="12700" cap="sq" cmpd="sng">
                <a:solidFill>
                  <a:schemeClr val="tx1"/>
                </a:solidFill>
                <a:prstDash val="solid"/>
                <a:miter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 eaLnBrk="1" hangingPunct="1">
                  <a:spcBef>
                    <a:spcPct val="0"/>
                  </a:spcBef>
                  <a:buNone/>
                </a:pPr>
                <a:endParaRPr lang="zh-CN" altLang="en-US" sz="1800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758821" name="Text Box 37"/>
            <p:cNvSpPr txBox="1">
              <a:spLocks noChangeArrowheads="1"/>
            </p:cNvSpPr>
            <p:nvPr/>
          </p:nvSpPr>
          <p:spPr bwMode="auto">
            <a:xfrm>
              <a:off x="2877" y="1117"/>
              <a:ext cx="484" cy="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sz="3600" b="1" i="1" kern="1200" cap="none" spc="0" normalizeH="0" baseline="0" noProof="0">
                  <a:solidFill>
                    <a:srgbClr val="FF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T’’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588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7588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8805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4"/>
          <p:cNvSpPr/>
          <p:nvPr/>
        </p:nvSpPr>
        <p:spPr>
          <a:xfrm>
            <a:off x="4214813" y="3257550"/>
            <a:ext cx="10287000" cy="0"/>
          </a:xfrm>
          <a:prstGeom prst="rect">
            <a:avLst/>
          </a:prstGeom>
          <a:noFill/>
          <a:ln w="12700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759813" name="Object 5"/>
          <p:cNvGraphicFramePr>
            <a:graphicFrameLocks noChangeAspect="1"/>
          </p:cNvGraphicFramePr>
          <p:nvPr/>
        </p:nvGraphicFramePr>
        <p:xfrm>
          <a:off x="822325" y="1303338"/>
          <a:ext cx="35814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89" r:id="rId4" imgW="1854200" imgH="342900" progId="Equation.3">
                  <p:embed/>
                </p:oleObj>
              </mc:Choice>
              <mc:Fallback>
                <p:oleObj r:id="rId4" imgW="1854200" imgH="342900" progId="Equation.3">
                  <p:embed/>
                  <p:pic>
                    <p:nvPicPr>
                      <p:cNvPr id="0" name="图片 3080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22325" y="1303338"/>
                        <a:ext cx="3581400" cy="685800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6500" name="Rectangle 6"/>
          <p:cNvSpPr/>
          <p:nvPr/>
        </p:nvSpPr>
        <p:spPr>
          <a:xfrm>
            <a:off x="71438" y="71438"/>
            <a:ext cx="1903412" cy="981075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59815" name="Rectangle 7"/>
          <p:cNvSpPr>
            <a:spLocks noChangeArrowheads="1"/>
          </p:cNvSpPr>
          <p:nvPr/>
        </p:nvSpPr>
        <p:spPr bwMode="auto">
          <a:xfrm>
            <a:off x="390525" y="403225"/>
            <a:ext cx="9793288" cy="6121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marR="0" lvl="0" indent="-342900" algn="just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证</a:t>
            </a:r>
            <a:r>
              <a:rPr kumimoji="0" lang="en-US" altLang="zh-CN" sz="3200" b="1" i="1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</a:rPr>
              <a:t>T</a:t>
            </a:r>
            <a:r>
              <a:rPr kumimoji="0" lang="en-US" altLang="zh-CN" sz="3200" b="1" i="1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  <a:sym typeface="Symbol" panose="05050102010706020507" pitchFamily="18" charset="2"/>
              </a:rPr>
              <a:t></a:t>
            </a:r>
            <a:r>
              <a:rPr kumimoji="0" lang="zh-CN" altLang="en-US" sz="3200" b="1" i="0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是最优化前缀树.</a:t>
            </a:r>
          </a:p>
          <a:p>
            <a:pPr marL="342900" marR="0" lvl="0" indent="-342900" algn="just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1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楷体_GB2312" pitchFamily="49" charset="-122"/>
                <a:cs typeface="+mn-cs"/>
              </a:rPr>
              <a:t>   B(T)-B(T</a:t>
            </a:r>
            <a:r>
              <a:rPr kumimoji="0" lang="en-US" altLang="zh-CN" sz="2800" b="1" i="1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楷体_GB2312" pitchFamily="49" charset="-122"/>
                <a:cs typeface="+mn-cs"/>
                <a:sym typeface="Symbol" panose="05050102010706020507" pitchFamily="18" charset="2"/>
              </a:rPr>
              <a:t></a:t>
            </a:r>
            <a:r>
              <a:rPr kumimoji="0" lang="en-US" altLang="zh-CN" sz="2800" b="1" i="1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楷体_GB2312" pitchFamily="49" charset="-122"/>
                <a:cs typeface="+mn-cs"/>
              </a:rPr>
              <a:t>)</a:t>
            </a:r>
          </a:p>
          <a:p>
            <a:pPr marL="342900" marR="0" lvl="0" indent="-342900" algn="just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1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楷体_GB2312" pitchFamily="49" charset="-122"/>
                <a:cs typeface="+mn-cs"/>
              </a:rPr>
              <a:t>=</a:t>
            </a:r>
          </a:p>
          <a:p>
            <a:pPr marL="342900" marR="0" lvl="0" indent="-342900" algn="just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1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楷体_GB2312" pitchFamily="49" charset="-122"/>
                <a:cs typeface="+mn-cs"/>
              </a:rPr>
              <a:t>= f(x)d</a:t>
            </a:r>
            <a:r>
              <a:rPr kumimoji="0" lang="en-US" altLang="zh-CN" sz="2800" b="1" i="1" u="none" strike="noStrike" kern="1200" cap="none" spc="0" normalizeH="0" baseline="-3000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楷体_GB2312" pitchFamily="49" charset="-122"/>
                <a:cs typeface="+mn-cs"/>
              </a:rPr>
              <a:t>T</a:t>
            </a:r>
            <a:r>
              <a:rPr kumimoji="0" lang="en-US" altLang="zh-CN" sz="2800" b="1" i="1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楷体_GB2312" pitchFamily="49" charset="-122"/>
                <a:cs typeface="+mn-cs"/>
              </a:rPr>
              <a:t>(x) + f(b)d</a:t>
            </a:r>
            <a:r>
              <a:rPr kumimoji="0" lang="en-US" altLang="zh-CN" sz="2800" b="1" i="1" u="none" strike="noStrike" kern="1200" cap="none" spc="0" normalizeH="0" baseline="-3000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楷体_GB2312" pitchFamily="49" charset="-122"/>
                <a:cs typeface="+mn-cs"/>
              </a:rPr>
              <a:t>T</a:t>
            </a:r>
            <a:r>
              <a:rPr kumimoji="0" lang="en-US" altLang="zh-CN" sz="2800" b="1" i="1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楷体_GB2312" pitchFamily="49" charset="-122"/>
                <a:cs typeface="+mn-cs"/>
              </a:rPr>
              <a:t>(b) - f(x)d</a:t>
            </a:r>
            <a:r>
              <a:rPr kumimoji="0" lang="en-US" altLang="zh-CN" sz="2800" b="1" i="1" u="none" strike="noStrike" kern="1200" cap="none" spc="0" normalizeH="0" baseline="-3000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楷体_GB2312" pitchFamily="49" charset="-122"/>
                <a:cs typeface="+mn-cs"/>
              </a:rPr>
              <a:t>T’</a:t>
            </a:r>
            <a:r>
              <a:rPr kumimoji="0" lang="en-US" altLang="zh-CN" sz="2800" b="1" i="1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楷体_GB2312" pitchFamily="49" charset="-122"/>
                <a:cs typeface="+mn-cs"/>
              </a:rPr>
              <a:t>(x) - f(b)d</a:t>
            </a:r>
            <a:r>
              <a:rPr kumimoji="0" lang="en-US" altLang="zh-CN" sz="2800" b="1" i="1" u="none" strike="noStrike" kern="1200" cap="none" spc="0" normalizeH="0" baseline="-3000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楷体_GB2312" pitchFamily="49" charset="-122"/>
                <a:cs typeface="+mn-cs"/>
              </a:rPr>
              <a:t>T’</a:t>
            </a:r>
            <a:r>
              <a:rPr kumimoji="0" lang="en-US" altLang="zh-CN" sz="2800" b="1" i="1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楷体_GB2312" pitchFamily="49" charset="-122"/>
                <a:cs typeface="+mn-cs"/>
              </a:rPr>
              <a:t>(b)</a:t>
            </a:r>
          </a:p>
          <a:p>
            <a:pPr marL="342900" marR="0" lvl="0" indent="-342900" algn="just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1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楷体_GB2312" pitchFamily="49" charset="-122"/>
                <a:cs typeface="+mn-cs"/>
              </a:rPr>
              <a:t>= f(x)d</a:t>
            </a:r>
            <a:r>
              <a:rPr kumimoji="0" lang="en-US" altLang="zh-CN" sz="2800" b="1" i="1" u="none" strike="noStrike" kern="1200" cap="none" spc="0" normalizeH="0" baseline="-3000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楷体_GB2312" pitchFamily="49" charset="-122"/>
                <a:cs typeface="+mn-cs"/>
              </a:rPr>
              <a:t>T</a:t>
            </a:r>
            <a:r>
              <a:rPr kumimoji="0" lang="en-US" altLang="zh-CN" sz="2800" b="1" i="1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楷体_GB2312" pitchFamily="49" charset="-122"/>
                <a:cs typeface="+mn-cs"/>
              </a:rPr>
              <a:t>(x) + f(b)d</a:t>
            </a:r>
            <a:r>
              <a:rPr kumimoji="0" lang="en-US" altLang="zh-CN" sz="2800" b="1" i="1" u="none" strike="noStrike" kern="1200" cap="none" spc="0" normalizeH="0" baseline="-3000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楷体_GB2312" pitchFamily="49" charset="-122"/>
                <a:cs typeface="+mn-cs"/>
              </a:rPr>
              <a:t>T</a:t>
            </a:r>
            <a:r>
              <a:rPr kumimoji="0" lang="en-US" altLang="zh-CN" sz="2800" b="1" i="1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楷体_GB2312" pitchFamily="49" charset="-122"/>
                <a:cs typeface="+mn-cs"/>
              </a:rPr>
              <a:t>(b) - f(x)d</a:t>
            </a:r>
            <a:r>
              <a:rPr kumimoji="0" lang="en-US" altLang="zh-CN" sz="2800" b="1" i="1" u="none" strike="noStrike" kern="1200" cap="none" spc="0" normalizeH="0" baseline="-3000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楷体_GB2312" pitchFamily="49" charset="-122"/>
                <a:cs typeface="+mn-cs"/>
              </a:rPr>
              <a:t>T</a:t>
            </a:r>
            <a:r>
              <a:rPr kumimoji="0" lang="en-US" altLang="zh-CN" sz="2800" b="1" i="1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楷体_GB2312" pitchFamily="49" charset="-122"/>
                <a:cs typeface="+mn-cs"/>
              </a:rPr>
              <a:t>(b) - f(b)d</a:t>
            </a:r>
            <a:r>
              <a:rPr kumimoji="0" lang="en-US" altLang="zh-CN" sz="2800" b="1" i="1" u="none" strike="noStrike" kern="1200" cap="none" spc="0" normalizeH="0" baseline="-3000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楷体_GB2312" pitchFamily="49" charset="-122"/>
                <a:cs typeface="+mn-cs"/>
              </a:rPr>
              <a:t>T</a:t>
            </a:r>
            <a:r>
              <a:rPr kumimoji="0" lang="en-US" altLang="zh-CN" sz="2800" b="1" i="1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楷体_GB2312" pitchFamily="49" charset="-122"/>
                <a:cs typeface="+mn-cs"/>
              </a:rPr>
              <a:t>(x)</a:t>
            </a:r>
          </a:p>
          <a:p>
            <a:pPr marL="342900" marR="0" lvl="0" indent="-342900" algn="just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1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楷体_GB2312" pitchFamily="49" charset="-122"/>
                <a:cs typeface="+mn-cs"/>
              </a:rPr>
              <a:t>= (f(b)-f(x))(d</a:t>
            </a:r>
            <a:r>
              <a:rPr kumimoji="0" lang="en-US" altLang="zh-CN" sz="2800" b="1" i="1" u="none" strike="noStrike" kern="1200" cap="none" spc="0" normalizeH="0" baseline="-3000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楷体_GB2312" pitchFamily="49" charset="-122"/>
                <a:cs typeface="+mn-cs"/>
              </a:rPr>
              <a:t>T</a:t>
            </a:r>
            <a:r>
              <a:rPr kumimoji="0" lang="en-US" altLang="zh-CN" sz="2800" b="1" i="1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楷体_GB2312" pitchFamily="49" charset="-122"/>
                <a:cs typeface="+mn-cs"/>
              </a:rPr>
              <a:t>(b)-d</a:t>
            </a:r>
            <a:r>
              <a:rPr kumimoji="0" lang="en-US" altLang="zh-CN" sz="2800" b="1" i="1" u="none" strike="noStrike" kern="1200" cap="none" spc="0" normalizeH="0" baseline="-3000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楷体_GB2312" pitchFamily="49" charset="-122"/>
                <a:cs typeface="+mn-cs"/>
              </a:rPr>
              <a:t>T</a:t>
            </a:r>
            <a:r>
              <a:rPr kumimoji="0" lang="en-US" altLang="zh-CN" sz="2800" b="1" i="1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楷体_GB2312" pitchFamily="49" charset="-122"/>
                <a:cs typeface="+mn-cs"/>
              </a:rPr>
              <a:t>(x)).</a:t>
            </a:r>
          </a:p>
          <a:p>
            <a:pPr marL="342900" marR="0" lvl="0" indent="-342900" algn="just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1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楷体_GB2312" pitchFamily="49" charset="-122"/>
                <a:cs typeface="+mn-cs"/>
              </a:rPr>
              <a:t>∵ f(b)</a:t>
            </a:r>
            <a:r>
              <a:rPr kumimoji="0" lang="en-US" altLang="zh-CN" sz="2800" b="1" i="1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楷体_GB2312" pitchFamily="49" charset="-122"/>
                <a:cs typeface="+mn-cs"/>
                <a:sym typeface="Symbol" panose="05050102010706020507" pitchFamily="18" charset="2"/>
              </a:rPr>
              <a:t></a:t>
            </a:r>
            <a:r>
              <a:rPr kumimoji="0" lang="en-US" altLang="zh-CN" sz="2800" b="1" i="1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楷体_GB2312" pitchFamily="49" charset="-122"/>
                <a:cs typeface="+mn-cs"/>
              </a:rPr>
              <a:t>f(x), d</a:t>
            </a:r>
            <a:r>
              <a:rPr kumimoji="0" lang="en-US" altLang="zh-CN" sz="2800" b="1" i="1" u="none" strike="noStrike" kern="1200" cap="none" spc="0" normalizeH="0" baseline="-3000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楷体_GB2312" pitchFamily="49" charset="-122"/>
                <a:cs typeface="+mn-cs"/>
              </a:rPr>
              <a:t>T</a:t>
            </a:r>
            <a:r>
              <a:rPr kumimoji="0" lang="en-US" altLang="zh-CN" sz="2800" b="1" i="1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楷体_GB2312" pitchFamily="49" charset="-122"/>
                <a:cs typeface="+mn-cs"/>
              </a:rPr>
              <a:t>(b)</a:t>
            </a:r>
            <a:r>
              <a:rPr kumimoji="0" lang="en-US" altLang="zh-CN" sz="2800" b="1" i="1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楷体_GB2312" pitchFamily="49" charset="-122"/>
                <a:cs typeface="+mn-cs"/>
                <a:sym typeface="Symbol" panose="05050102010706020507" pitchFamily="18" charset="2"/>
              </a:rPr>
              <a:t></a:t>
            </a:r>
            <a:r>
              <a:rPr kumimoji="0" lang="en-US" altLang="zh-CN" sz="2800" b="1" i="1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楷体_GB2312" pitchFamily="49" charset="-122"/>
                <a:cs typeface="+mn-cs"/>
              </a:rPr>
              <a:t>d</a:t>
            </a:r>
            <a:r>
              <a:rPr kumimoji="0" lang="en-US" altLang="zh-CN" sz="2800" b="1" i="1" u="none" strike="noStrike" kern="1200" cap="none" spc="0" normalizeH="0" baseline="-3000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楷体_GB2312" pitchFamily="49" charset="-122"/>
                <a:cs typeface="+mn-cs"/>
              </a:rPr>
              <a:t>T</a:t>
            </a:r>
            <a:r>
              <a:rPr kumimoji="0" lang="en-US" altLang="zh-CN" sz="2800" b="1" i="1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楷体_GB2312" pitchFamily="49" charset="-122"/>
                <a:cs typeface="+mn-cs"/>
              </a:rPr>
              <a:t>(x) </a:t>
            </a:r>
            <a:r>
              <a:rPr kumimoji="0" lang="en-US" altLang="zh-CN" sz="3200" b="1" i="1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楷体_GB2312" pitchFamily="49" charset="-122"/>
                <a:cs typeface="+mn-cs"/>
              </a:rPr>
              <a:t>(</a:t>
            </a:r>
            <a:r>
              <a:rPr kumimoji="0" lang="zh-CN" altLang="en-US" sz="3200" b="1" i="0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因为</a:t>
            </a:r>
            <a:r>
              <a:rPr kumimoji="0" lang="en-US" altLang="zh-CN" sz="3200" b="1" i="1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</a:rPr>
              <a:t>b</a:t>
            </a:r>
            <a:r>
              <a:rPr kumimoji="0" lang="zh-CN" altLang="en-US" sz="3200" b="1" i="0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的深度最大</a:t>
            </a:r>
            <a:r>
              <a:rPr kumimoji="0" lang="zh-CN" altLang="en-US" sz="3200" b="1" i="1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楷体_GB2312" pitchFamily="49" charset="-122"/>
                <a:cs typeface="+mn-cs"/>
              </a:rPr>
              <a:t>)</a:t>
            </a:r>
          </a:p>
          <a:p>
            <a:pPr marL="342900" marR="0" lvl="0" indent="-342900" algn="just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1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楷体_GB2312" pitchFamily="49" charset="-122"/>
                <a:cs typeface="+mn-cs"/>
              </a:rPr>
              <a:t>∴ </a:t>
            </a:r>
            <a:r>
              <a:rPr kumimoji="0" lang="en-US" altLang="zh-CN" sz="2800" b="1" i="1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楷体_GB2312" pitchFamily="49" charset="-122"/>
                <a:cs typeface="+mn-cs"/>
              </a:rPr>
              <a:t>B(T)-B(T’)</a:t>
            </a:r>
            <a:r>
              <a:rPr kumimoji="0" lang="en-US" altLang="zh-CN" sz="2800" b="1" i="1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楷体_GB2312" pitchFamily="49" charset="-122"/>
                <a:cs typeface="+mn-cs"/>
                <a:sym typeface="Symbol" panose="05050102010706020507" pitchFamily="18" charset="2"/>
              </a:rPr>
              <a:t></a:t>
            </a:r>
            <a:r>
              <a:rPr kumimoji="0" lang="en-US" altLang="zh-CN" sz="2800" b="1" i="1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楷体_GB2312" pitchFamily="49" charset="-122"/>
                <a:cs typeface="+mn-cs"/>
              </a:rPr>
              <a:t>0, B(T)</a:t>
            </a:r>
            <a:r>
              <a:rPr kumimoji="0" lang="en-US" altLang="zh-CN" sz="2800" b="1" i="1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楷体_GB2312" pitchFamily="49" charset="-122"/>
                <a:cs typeface="+mn-cs"/>
                <a:sym typeface="Symbol" panose="05050102010706020507" pitchFamily="18" charset="2"/>
              </a:rPr>
              <a:t></a:t>
            </a:r>
            <a:r>
              <a:rPr kumimoji="0" lang="en-US" altLang="zh-CN" sz="2800" b="1" i="1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楷体_GB2312" pitchFamily="49" charset="-122"/>
                <a:cs typeface="+mn-cs"/>
              </a:rPr>
              <a:t>B(T’)</a:t>
            </a: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同理可证</a:t>
            </a:r>
            <a:r>
              <a:rPr kumimoji="0" lang="en-US" altLang="zh-CN" sz="2800" b="1" i="1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</a:rPr>
              <a:t>B(T’)</a:t>
            </a:r>
            <a:r>
              <a:rPr kumimoji="0" lang="en-US" altLang="zh-CN" sz="2800" b="1" i="1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  <a:sym typeface="Symbol" panose="05050102010706020507" pitchFamily="18" charset="2"/>
              </a:rPr>
              <a:t></a:t>
            </a:r>
            <a:r>
              <a:rPr kumimoji="0" lang="en-US" altLang="zh-CN" sz="2800" b="1" i="1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</a:rPr>
              <a:t>B(T’’)</a:t>
            </a:r>
            <a:r>
              <a:rPr kumimoji="0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.</a:t>
            </a:r>
            <a:r>
              <a:rPr kumimoji="0" lang="en-US" altLang="zh-CN" sz="3200" b="1" i="0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楷体_GB2312" pitchFamily="49" charset="-122"/>
                <a:ea typeface="楷体_GB2312" pitchFamily="49" charset="-122"/>
                <a:cs typeface="+mn-cs"/>
              </a:rPr>
              <a:t> </a:t>
            </a:r>
            <a:r>
              <a:rPr kumimoji="0" lang="zh-CN" altLang="en-US" sz="3200" b="1" i="0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于是</a:t>
            </a:r>
            <a:r>
              <a:rPr kumimoji="0" lang="en-US" altLang="zh-CN" sz="2800" b="1" i="1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楷体_GB2312" pitchFamily="49" charset="-122"/>
                <a:cs typeface="+mn-cs"/>
              </a:rPr>
              <a:t>B(T)</a:t>
            </a:r>
            <a:r>
              <a:rPr kumimoji="0" lang="en-US" altLang="zh-CN" sz="2800" b="1" i="1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楷体_GB2312" pitchFamily="49" charset="-122"/>
                <a:cs typeface="+mn-cs"/>
                <a:sym typeface="Symbol" panose="05050102010706020507" pitchFamily="18" charset="2"/>
              </a:rPr>
              <a:t></a:t>
            </a:r>
            <a:r>
              <a:rPr kumimoji="0" lang="en-US" altLang="zh-CN" sz="2800" b="1" i="1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楷体_GB2312" pitchFamily="49" charset="-122"/>
                <a:cs typeface="+mn-cs"/>
              </a:rPr>
              <a:t>B(T’’).</a:t>
            </a: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由于</a:t>
            </a:r>
            <a:r>
              <a:rPr kumimoji="0" lang="en-US" altLang="zh-CN" sz="2800" b="1" i="1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</a:rPr>
              <a:t>T</a:t>
            </a:r>
            <a:r>
              <a:rPr kumimoji="0" lang="zh-CN" altLang="en-US" sz="3200" b="1" i="0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是最优化的，所以</a:t>
            </a:r>
            <a:r>
              <a:rPr kumimoji="0" lang="en-US" altLang="zh-CN" sz="2800" b="1" i="1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</a:rPr>
              <a:t>B(T)</a:t>
            </a:r>
            <a:r>
              <a:rPr kumimoji="0" lang="en-US" altLang="zh-CN" sz="2800" b="1" i="1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  <a:sym typeface="Symbol" panose="05050102010706020507" pitchFamily="18" charset="2"/>
              </a:rPr>
              <a:t></a:t>
            </a:r>
            <a:r>
              <a:rPr kumimoji="0" lang="en-US" altLang="zh-CN" sz="2800" b="1" i="1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</a:rPr>
              <a:t>B(T’’).</a:t>
            </a:r>
            <a:r>
              <a:rPr kumimoji="0" lang="en-US" altLang="zh-CN" sz="3200" b="1" i="0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楷体_GB2312" pitchFamily="49" charset="-122"/>
                <a:ea typeface="楷体_GB2312" pitchFamily="49" charset="-122"/>
                <a:cs typeface="+mn-cs"/>
              </a:rPr>
              <a:t> </a:t>
            </a: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于是</a:t>
            </a:r>
            <a:r>
              <a:rPr kumimoji="0" lang="zh-CN" altLang="en-US" sz="3200" b="1" i="0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楷体_GB2312" pitchFamily="49" charset="-122"/>
                <a:ea typeface="楷体_GB2312" pitchFamily="49" charset="-122"/>
                <a:cs typeface="+mn-cs"/>
              </a:rPr>
              <a:t>, </a:t>
            </a:r>
            <a:r>
              <a:rPr kumimoji="0" lang="en-US" altLang="zh-CN" sz="2800" b="1" i="1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楷体_GB2312" pitchFamily="49" charset="-122"/>
                <a:cs typeface="+mn-cs"/>
              </a:rPr>
              <a:t>B(T)=B(T’’)，T’’</a:t>
            </a:r>
            <a:r>
              <a:rPr kumimoji="0" lang="zh-CN" altLang="en-US" sz="3200" b="1" i="0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是</a:t>
            </a:r>
            <a:r>
              <a:rPr kumimoji="0" lang="en-US" altLang="zh-CN" sz="2800" b="1" i="1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楷体_GB2312" pitchFamily="49" charset="-122"/>
                <a:cs typeface="+mn-cs"/>
              </a:rPr>
              <a:t>C</a:t>
            </a:r>
            <a:r>
              <a:rPr kumimoji="0" lang="zh-CN" altLang="en-US" sz="3200" b="1" i="0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的最优化前缀编码树</a:t>
            </a:r>
            <a:r>
              <a:rPr kumimoji="0" lang="zh-CN" altLang="en-US" sz="3200" b="1" i="0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楷体_GB2312" pitchFamily="49" charset="-122"/>
                <a:ea typeface="楷体_GB2312" pitchFamily="49" charset="-122"/>
                <a:cs typeface="+mn-cs"/>
              </a:rPr>
              <a:t>. </a:t>
            </a: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在</a:t>
            </a:r>
            <a:r>
              <a:rPr kumimoji="0" lang="en-US" altLang="zh-CN" sz="2800" b="1" i="1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楷体_GB2312" pitchFamily="49" charset="-122"/>
                <a:cs typeface="+mn-cs"/>
              </a:rPr>
              <a:t>T’’</a:t>
            </a:r>
            <a:r>
              <a:rPr kumimoji="0" lang="zh-CN" altLang="en-US" sz="3200" b="1" i="0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中</a:t>
            </a:r>
            <a:r>
              <a:rPr kumimoji="0" lang="zh-CN" altLang="en-US" sz="3200" b="1" i="0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楷体_GB2312" pitchFamily="49" charset="-122"/>
                <a:ea typeface="楷体_GB2312" pitchFamily="49" charset="-122"/>
                <a:cs typeface="+mn-cs"/>
              </a:rPr>
              <a:t>, </a:t>
            </a:r>
            <a:r>
              <a:rPr kumimoji="0" lang="en-US" altLang="zh-CN" sz="3200" b="1" i="1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楷体_GB2312" pitchFamily="49" charset="-122"/>
                <a:cs typeface="+mn-cs"/>
              </a:rPr>
              <a:t>x</a:t>
            </a:r>
            <a:r>
              <a:rPr kumimoji="0" lang="zh-CN" altLang="en-US" sz="3200" b="1" i="0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和</a:t>
            </a:r>
            <a:r>
              <a:rPr kumimoji="0" lang="en-US" altLang="zh-CN" sz="3200" b="1" i="1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</a:rPr>
              <a:t>y</a:t>
            </a:r>
            <a:r>
              <a:rPr kumimoji="0" lang="zh-CN" altLang="en-US" sz="3200" b="1" i="0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具有相同长度编码</a:t>
            </a:r>
            <a:r>
              <a:rPr kumimoji="0" lang="zh-CN" altLang="en-US" sz="3200" b="1" i="0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楷体_GB2312" pitchFamily="49" charset="-122"/>
                <a:ea typeface="楷体_GB2312" pitchFamily="49" charset="-122"/>
                <a:cs typeface="+mn-cs"/>
              </a:rPr>
              <a:t>, </a:t>
            </a:r>
            <a:r>
              <a:rPr kumimoji="0" lang="zh-CN" altLang="en-US" sz="3200" b="1" i="0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且仅最后一位不同</a:t>
            </a:r>
            <a:r>
              <a:rPr kumimoji="0" lang="en-US" altLang="zh-CN" sz="3200" b="1" i="0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.</a:t>
            </a:r>
            <a:r>
              <a:rPr kumimoji="0" lang="en-US" altLang="zh-CN" sz="3200" b="1" i="0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楷体_GB2312" pitchFamily="49" charset="-122"/>
                <a:ea typeface="楷体_GB2312" pitchFamily="49" charset="-122"/>
                <a:cs typeface="+mn-cs"/>
              </a:rPr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98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598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98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598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9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7598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98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7598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98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7598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98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7598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98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7598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98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7598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98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7598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98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7598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981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75981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981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75981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644" name="Rectangle 4"/>
          <p:cNvSpPr>
            <a:spLocks noChangeArrowheads="1"/>
          </p:cNvSpPr>
          <p:nvPr/>
        </p:nvSpPr>
        <p:spPr bwMode="auto">
          <a:xfrm>
            <a:off x="304800" y="2362200"/>
            <a:ext cx="9372600" cy="26670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marR="0" lvl="0" indent="-342900" algn="just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r>
              <a:rPr kumimoji="0" lang="zh-CN" altLang="en-US" sz="36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基本思想</a:t>
            </a:r>
          </a:p>
          <a:p>
            <a:pPr marL="742950" marR="0" lvl="1" indent="-285750" algn="just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defRPr/>
            </a:pPr>
            <a:r>
              <a:rPr kumimoji="0" lang="zh-CN" altLang="en-US" sz="3200" b="1" i="0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循环地选择具有最低频率的两个结点，生成一棵子树，直至形成树</a:t>
            </a:r>
          </a:p>
          <a:p>
            <a:pPr marL="742950" marR="0" lvl="1" indent="-285750" algn="just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defRPr/>
            </a:pPr>
            <a:r>
              <a:rPr kumimoji="0" lang="zh-CN" altLang="en-US" sz="3200" b="1" i="0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初始</a:t>
            </a:r>
            <a:r>
              <a:rPr kumimoji="0" lang="en-US" altLang="zh-CN" sz="3200" b="1" i="0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</a:rPr>
              <a:t>:  </a:t>
            </a:r>
            <a:r>
              <a:rPr kumimoji="0" lang="en-US" altLang="zh-CN" sz="3200" b="1" i="0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 </a:t>
            </a:r>
            <a:r>
              <a:rPr kumimoji="0" lang="en-US" altLang="zh-CN" sz="3200" b="1" i="1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</a:rPr>
              <a:t>f:5,  e:9,  c:12,  b:13,  d:16,  a:45</a:t>
            </a:r>
            <a:r>
              <a:rPr kumimoji="0" lang="en-US" altLang="zh-CN" sz="3200" b="1" i="0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 </a:t>
            </a:r>
            <a:endParaRPr kumimoji="0" lang="zh-CN" altLang="en-US" sz="3200" b="1" i="0" u="none" strike="noStrike" kern="1200" cap="none" spc="0" normalizeH="0" baseline="0" noProof="0">
              <a:ln>
                <a:noFill/>
              </a:ln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华文行楷" panose="02010800040101010101" pitchFamily="2" charset="-122"/>
              <a:ea typeface="华文行楷" panose="02010800040101010101" pitchFamily="2" charset="-122"/>
              <a:cs typeface="+mn-cs"/>
            </a:endParaRPr>
          </a:p>
        </p:txBody>
      </p:sp>
      <p:sp>
        <p:nvSpPr>
          <p:cNvPr id="752646" name="Rectangle 6"/>
          <p:cNvSpPr>
            <a:spLocks noChangeArrowheads="1"/>
          </p:cNvSpPr>
          <p:nvPr/>
        </p:nvSpPr>
        <p:spPr bwMode="auto">
          <a:xfrm>
            <a:off x="7448550" y="188913"/>
            <a:ext cx="2755900" cy="865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4000" b="1" i="0" u="none" strike="noStrike" kern="1200" cap="none" spc="0" normalizeH="0" baseline="0" noProof="0">
                <a:ln>
                  <a:noFill/>
                </a:ln>
                <a:solidFill>
                  <a:srgbClr val="66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算法的设计</a:t>
            </a:r>
            <a:endParaRPr kumimoji="1" lang="zh-CN" altLang="en-US" sz="4000" b="1" i="0" u="none" strike="noStrike" kern="1200" cap="none" spc="0" normalizeH="0" baseline="0" noProof="0">
              <a:ln>
                <a:noFill/>
              </a:ln>
              <a:solidFill>
                <a:srgbClr val="66330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  <a:ea typeface="华文行楷" panose="02010800040101010101" pitchFamily="2" charset="-122"/>
              <a:cs typeface="+mn-cs"/>
            </a:endParaRPr>
          </a:p>
        </p:txBody>
      </p:sp>
      <p:pic>
        <p:nvPicPr>
          <p:cNvPr id="107524" name="Picture 7" descr="BD21313_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4438" y="933450"/>
            <a:ext cx="4033837" cy="119063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4"/>
          <p:cNvSpPr/>
          <p:nvPr/>
        </p:nvSpPr>
        <p:spPr>
          <a:xfrm>
            <a:off x="2524125" y="1733550"/>
            <a:ext cx="10287000" cy="0"/>
          </a:xfrm>
          <a:prstGeom prst="rect">
            <a:avLst/>
          </a:prstGeom>
          <a:noFill/>
          <a:ln w="12700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108547" name="Object 5"/>
          <p:cNvGraphicFramePr>
            <a:graphicFrameLocks noChangeAspect="1"/>
          </p:cNvGraphicFramePr>
          <p:nvPr/>
        </p:nvGraphicFramePr>
        <p:xfrm>
          <a:off x="0" y="0"/>
          <a:ext cx="10287000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13" r:id="rId4" imgW="5237480" imgH="3395980" progId="MSDraw">
                  <p:embed/>
                </p:oleObj>
              </mc:Choice>
              <mc:Fallback>
                <p:oleObj r:id="rId4" imgW="5237480" imgH="3395980" progId="MSDraw">
                  <p:embed/>
                  <p:pic>
                    <p:nvPicPr>
                      <p:cNvPr id="0" name="图片 3079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10287000" cy="6858000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692" name="Rectangle 4"/>
          <p:cNvSpPr>
            <a:spLocks noChangeArrowheads="1"/>
          </p:cNvSpPr>
          <p:nvPr/>
        </p:nvSpPr>
        <p:spPr bwMode="auto">
          <a:xfrm>
            <a:off x="822325" y="209550"/>
            <a:ext cx="9288463" cy="61722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marR="0" lvl="0" indent="-342900" algn="just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楷体_GB2312" pitchFamily="49" charset="-122"/>
                <a:cs typeface="+mn-cs"/>
              </a:rPr>
              <a:t>贪心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楷体_GB2312" pitchFamily="49" charset="-122"/>
                <a:cs typeface="+mn-cs"/>
              </a:rPr>
              <a:t>算法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(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使用堆操作实现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)</a:t>
            </a:r>
          </a:p>
          <a:p>
            <a:pPr marL="342900" marR="0" lvl="0" indent="-342900" algn="just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   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Huffman(</a:t>
            </a:r>
            <a:r>
              <a:rPr kumimoji="0" lang="en-US" altLang="zh-CN" sz="3200" b="1" i="1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C，F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)</a:t>
            </a:r>
          </a:p>
          <a:p>
            <a:pPr marL="342900" marR="0" lvl="0" indent="-342900" algn="just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   1.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    </a:t>
            </a:r>
            <a:r>
              <a:rPr kumimoji="0" lang="en-US" altLang="zh-CN" sz="3200" b="1" i="1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n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</a:t>
            </a:r>
            <a:r>
              <a:rPr kumimoji="0" lang="en-US" altLang="zh-CN" sz="3200" b="1" i="1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C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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;</a:t>
            </a:r>
          </a:p>
          <a:p>
            <a:pPr marL="342900" marR="0" lvl="0" indent="-342900" algn="just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   2.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    </a:t>
            </a:r>
            <a:r>
              <a:rPr kumimoji="0" lang="en-US" altLang="zh-CN" sz="3200" b="1" i="1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Q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</a:t>
            </a:r>
            <a:r>
              <a:rPr kumimoji="0" lang="en-US" altLang="zh-CN" sz="3200" b="1" i="1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C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;  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/* 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用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</a:rPr>
              <a:t>BUILD-HEAP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建立堆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 *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/</a:t>
            </a:r>
          </a:p>
          <a:p>
            <a:pPr marL="342900" marR="0" lvl="0" indent="-342900" algn="just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   3.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    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FOR </a:t>
            </a:r>
            <a:r>
              <a:rPr kumimoji="0" lang="en-US" altLang="zh-CN" sz="3200" b="1" i="1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i</a:t>
            </a:r>
            <a:r>
              <a:rPr kumimoji="0" lang="en-US" altLang="zh-CN" sz="3200" b="1" i="1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</a:t>
            </a:r>
            <a:r>
              <a:rPr kumimoji="0" lang="en-US" altLang="zh-CN" sz="3200" b="1" i="1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1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 To </a:t>
            </a:r>
            <a:r>
              <a:rPr kumimoji="0" lang="en-US" altLang="zh-CN" sz="3200" b="1" i="1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n-1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 Do</a:t>
            </a:r>
          </a:p>
          <a:p>
            <a:pPr marL="342900" marR="0" lvl="0" indent="-342900" algn="just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   4.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     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    </a:t>
            </a:r>
            <a:r>
              <a:rPr kumimoji="0" lang="en-US" altLang="zh-CN" sz="3200" b="1" i="1" u="none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z</a:t>
            </a:r>
            <a:r>
              <a:rPr kumimoji="0" lang="en-US" altLang="zh-CN" sz="3200" b="1" i="0" u="none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</a:t>
            </a:r>
            <a:r>
              <a:rPr kumimoji="0" lang="en-US" altLang="zh-CN" sz="3200" b="1" i="0" u="none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Allocate-Node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( );</a:t>
            </a:r>
          </a:p>
          <a:p>
            <a:pPr marL="342900" marR="0" lvl="0" indent="-342900" algn="just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   5.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    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     </a:t>
            </a:r>
            <a:r>
              <a:rPr kumimoji="0" lang="en-US" altLang="zh-CN" sz="3200" b="1" i="1" u="none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x</a:t>
            </a:r>
            <a:r>
              <a:rPr kumimoji="0" lang="en-US" altLang="zh-CN" sz="3200" b="1" i="0" u="none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</a:t>
            </a:r>
            <a:r>
              <a:rPr kumimoji="0" lang="en-US" altLang="zh-CN" sz="3200" b="1" i="1" u="none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left</a:t>
            </a:r>
            <a:r>
              <a:rPr kumimoji="0" lang="en-US" altLang="zh-CN" sz="3200" b="1" i="1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[z]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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Extract-MIN(</a:t>
            </a:r>
            <a:r>
              <a:rPr kumimoji="0" lang="en-US" altLang="zh-CN" sz="3200" b="1" i="1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Q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); 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/* 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</a:rPr>
              <a:t>堆操作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*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/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 </a:t>
            </a:r>
          </a:p>
          <a:p>
            <a:pPr marL="342900" marR="0" lvl="0" indent="-342900" algn="just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   6.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    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     </a:t>
            </a:r>
            <a:r>
              <a:rPr kumimoji="0" lang="en-US" altLang="zh-CN" sz="3200" b="1" i="1" u="none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y</a:t>
            </a:r>
            <a:r>
              <a:rPr kumimoji="0" lang="en-US" altLang="zh-CN" sz="3200" b="1" i="0" u="none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</a:t>
            </a:r>
            <a:r>
              <a:rPr kumimoji="0" lang="en-US" altLang="zh-CN" sz="3200" b="1" i="1" u="none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right</a:t>
            </a:r>
            <a:r>
              <a:rPr kumimoji="0" lang="en-US" altLang="zh-CN" sz="3200" b="1" i="1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[z]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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Extract-MIN(</a:t>
            </a:r>
            <a:r>
              <a:rPr kumimoji="0" lang="en-US" altLang="zh-CN" sz="3200" b="1" i="1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Q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); 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/* 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</a:rPr>
              <a:t>堆操作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*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/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 </a:t>
            </a:r>
          </a:p>
          <a:p>
            <a:pPr marL="342900" marR="0" lvl="0" indent="-342900" algn="just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   7.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    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     </a:t>
            </a:r>
            <a:r>
              <a:rPr kumimoji="0" lang="en-US" altLang="zh-CN" sz="3200" b="1" i="1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f(z)</a:t>
            </a:r>
            <a:r>
              <a:rPr kumimoji="0" lang="en-US" altLang="zh-CN" sz="3200" b="1" i="1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</a:t>
            </a:r>
            <a:r>
              <a:rPr kumimoji="0" lang="en-US" altLang="zh-CN" sz="3200" b="1" i="1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f(x)+f(y)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;</a:t>
            </a:r>
          </a:p>
          <a:p>
            <a:pPr marL="342900" marR="0" lvl="0" indent="-342900" algn="just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   8.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    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     Insert(</a:t>
            </a:r>
            <a:r>
              <a:rPr kumimoji="0" lang="en-US" altLang="zh-CN" sz="3200" b="1" i="1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Q, z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); 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/* 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</a:rPr>
              <a:t>堆操作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*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/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 </a:t>
            </a:r>
          </a:p>
          <a:p>
            <a:pPr marL="342900" marR="0" lvl="0" indent="-342900" algn="just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   9.    Return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716" name="Rectangle 4"/>
          <p:cNvSpPr>
            <a:spLocks noChangeArrowheads="1"/>
          </p:cNvSpPr>
          <p:nvPr/>
        </p:nvSpPr>
        <p:spPr bwMode="auto">
          <a:xfrm>
            <a:off x="463550" y="1808163"/>
            <a:ext cx="9664700" cy="28448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marR="0" lvl="0" indent="-342900" algn="just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r>
              <a:rPr kumimoji="0" lang="zh-CN" altLang="en-US" sz="36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设</a:t>
            </a:r>
            <a:r>
              <a:rPr kumimoji="0" lang="en-US" altLang="zh-CN" sz="3600" b="1" i="1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</a:rPr>
              <a:t>Q</a:t>
            </a:r>
            <a:r>
              <a:rPr kumimoji="0" lang="zh-CN" altLang="en-US" sz="36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由一个堆实现</a:t>
            </a:r>
          </a:p>
          <a:p>
            <a:pPr marL="342900" marR="0" lvl="0" indent="-342900" algn="just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r>
              <a:rPr kumimoji="0" lang="zh-CN" altLang="en-US" sz="36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第</a:t>
            </a:r>
            <a:r>
              <a:rPr kumimoji="0" lang="zh-CN" altLang="en-US" sz="36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</a:rPr>
              <a:t>2</a:t>
            </a:r>
            <a:r>
              <a:rPr kumimoji="0" lang="zh-CN" altLang="en-US" sz="36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步用堆排序的</a:t>
            </a:r>
            <a:r>
              <a:rPr kumimoji="0" lang="en-US" altLang="zh-CN" sz="36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</a:rPr>
              <a:t>BUILD-HEAP</a:t>
            </a:r>
            <a:r>
              <a:rPr kumimoji="0" lang="zh-CN" altLang="en-US" sz="36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实现</a:t>
            </a:r>
            <a:r>
              <a:rPr kumimoji="0" lang="en-US" altLang="zh-CN" sz="36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: </a:t>
            </a:r>
            <a:r>
              <a:rPr kumimoji="0" lang="en-US" altLang="zh-CN" sz="3600" b="1" i="1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</a:rPr>
              <a:t>O(n)</a:t>
            </a:r>
          </a:p>
          <a:p>
            <a:pPr marL="342900" marR="0" lvl="0" indent="-342900" algn="just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r>
              <a:rPr kumimoji="0" lang="zh-CN" altLang="en-US" sz="36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每个堆操作要求</a:t>
            </a:r>
            <a:r>
              <a:rPr kumimoji="0" lang="en-US" altLang="zh-CN" sz="3600" b="1" i="1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</a:rPr>
              <a:t>O(logn)，</a:t>
            </a:r>
            <a:r>
              <a:rPr kumimoji="0" lang="zh-CN" altLang="en-US" sz="36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循环</a:t>
            </a:r>
            <a:r>
              <a:rPr kumimoji="0" lang="en-US" altLang="zh-CN" sz="3600" b="1" i="1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</a:rPr>
              <a:t>n-1</a:t>
            </a:r>
            <a:r>
              <a:rPr kumimoji="0" lang="zh-CN" altLang="en-US" sz="36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次</a:t>
            </a:r>
            <a:r>
              <a:rPr kumimoji="0" lang="en-US" altLang="zh-CN" sz="36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: </a:t>
            </a:r>
            <a:r>
              <a:rPr kumimoji="0" lang="en-US" altLang="zh-CN" sz="3600" b="1" i="1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</a:rPr>
              <a:t>O(nlogn)</a:t>
            </a:r>
          </a:p>
          <a:p>
            <a:pPr marL="342900" marR="0" lvl="0" indent="-342900" algn="just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r>
              <a:rPr kumimoji="0" lang="en-US" altLang="zh-CN" sz="3600" b="1" i="1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</a:rPr>
              <a:t> </a:t>
            </a:r>
            <a:r>
              <a:rPr kumimoji="0" lang="en-US" altLang="zh-CN" sz="3600" b="1" i="1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</a:rPr>
              <a:t>T(n)=O(n)+O(nlogn) =O(nlogn)</a:t>
            </a:r>
            <a:endParaRPr kumimoji="0" lang="zh-CN" altLang="en-US" sz="3600" b="1" i="1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 New Roman" panose="02020603050405020304" pitchFamily="18" charset="0"/>
              <a:ea typeface="华文行楷" panose="02010800040101010101" pitchFamily="2" charset="-122"/>
              <a:cs typeface="+mn-cs"/>
            </a:endParaRPr>
          </a:p>
        </p:txBody>
      </p:sp>
      <p:sp>
        <p:nvSpPr>
          <p:cNvPr id="755717" name="Rectangle 5"/>
          <p:cNvSpPr>
            <a:spLocks noChangeArrowheads="1"/>
          </p:cNvSpPr>
          <p:nvPr/>
        </p:nvSpPr>
        <p:spPr bwMode="auto">
          <a:xfrm>
            <a:off x="7448550" y="188913"/>
            <a:ext cx="2755900" cy="865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4000" b="1" i="0" u="none" strike="noStrike" kern="1200" cap="none" spc="0" normalizeH="0" baseline="0" noProof="0">
                <a:ln>
                  <a:noFill/>
                </a:ln>
                <a:solidFill>
                  <a:srgbClr val="66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复杂性分析</a:t>
            </a:r>
          </a:p>
        </p:txBody>
      </p:sp>
      <p:pic>
        <p:nvPicPr>
          <p:cNvPr id="110596" name="Picture 6" descr="BD21313_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4438" y="933450"/>
            <a:ext cx="4033837" cy="119063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827" name="Rectangle 3"/>
          <p:cNvSpPr>
            <a:spLocks noGrp="1" noChangeArrowheads="1"/>
          </p:cNvSpPr>
          <p:nvPr>
            <p:ph idx="1"/>
          </p:nvPr>
        </p:nvSpPr>
        <p:spPr>
          <a:xfrm>
            <a:off x="247650" y="1773238"/>
            <a:ext cx="9736138" cy="3505200"/>
          </a:xfrm>
          <a:solidFill>
            <a:srgbClr val="FFFFFF"/>
          </a:solidFill>
        </p:spPr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just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楷体_GB2312" pitchFamily="49" charset="-122"/>
                <a:ea typeface="楷体_GB2312" pitchFamily="49" charset="-122"/>
                <a:cs typeface="+mn-cs"/>
              </a:rPr>
              <a:t> 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楷体_GB2312" pitchFamily="49" charset="-122"/>
                <a:ea typeface="楷体_GB2312" pitchFamily="49" charset="-122"/>
                <a:cs typeface="+mn-cs"/>
              </a:rPr>
              <a:t>定理.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楷体_GB2312" pitchFamily="49" charset="-122"/>
                <a:ea typeface="楷体_GB2312" pitchFamily="49" charset="-122"/>
                <a:cs typeface="+mn-cs"/>
              </a:rPr>
              <a:t> 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</a:rPr>
              <a:t>Huffman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算法产生一个优化前缀编码树</a:t>
            </a:r>
          </a:p>
          <a:p>
            <a:pPr marL="342900" marR="0" lvl="0" indent="-342900" algn="just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楷体_GB2312" pitchFamily="49" charset="-122"/>
                <a:ea typeface="楷体_GB2312" pitchFamily="49" charset="-122"/>
                <a:cs typeface="+mn-cs"/>
              </a:rPr>
              <a:t>   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楷体_GB2312" pitchFamily="49" charset="-122"/>
                <a:ea typeface="楷体_GB2312" pitchFamily="49" charset="-122"/>
                <a:cs typeface="+mn-cs"/>
              </a:rPr>
              <a:t>证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楷体_GB2312" pitchFamily="49" charset="-122"/>
                <a:ea typeface="楷体_GB2312" pitchFamily="49" charset="-122"/>
                <a:cs typeface="+mn-cs"/>
              </a:rPr>
              <a:t>. 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由于引理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</a:rPr>
              <a:t>1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、引理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</a:rPr>
              <a:t>2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成立,而且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</a:rPr>
              <a:t>Huffman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算法按照引理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</a:rPr>
              <a:t>2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的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</a:rPr>
              <a:t>贪心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选择性确定的规则进行局部优化选择，所以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</a:rPr>
              <a:t>Huffman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算法产生一个优化前缀编码树。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楷体_GB2312" pitchFamily="49" charset="-122"/>
                <a:ea typeface="楷体_GB2312" pitchFamily="49" charset="-122"/>
                <a:cs typeface="+mn-cs"/>
              </a:rPr>
              <a:t> </a:t>
            </a:r>
          </a:p>
        </p:txBody>
      </p:sp>
      <p:sp>
        <p:nvSpPr>
          <p:cNvPr id="717828" name="Rectangle 4"/>
          <p:cNvSpPr>
            <a:spLocks noChangeArrowheads="1"/>
          </p:cNvSpPr>
          <p:nvPr/>
        </p:nvSpPr>
        <p:spPr bwMode="auto">
          <a:xfrm>
            <a:off x="7448550" y="188913"/>
            <a:ext cx="2755900" cy="865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4000" b="1" i="0" u="none" strike="noStrike" kern="1200" cap="none" spc="0" normalizeH="0" baseline="0" noProof="0">
                <a:ln>
                  <a:noFill/>
                </a:ln>
                <a:solidFill>
                  <a:srgbClr val="66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正确性证明</a:t>
            </a:r>
          </a:p>
        </p:txBody>
      </p:sp>
      <p:pic>
        <p:nvPicPr>
          <p:cNvPr id="111620" name="Picture 5" descr="BD21313_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4438" y="933450"/>
            <a:ext cx="4033837" cy="119063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Title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/>
          <a:lstStyle/>
          <a:p>
            <a:pPr eaLnBrk="1" hangingPunct="1"/>
            <a:r>
              <a:rPr lang="zh-CN" altLang="en-US" kern="1200" dirty="0">
                <a:solidFill>
                  <a:srgbClr val="0070C0"/>
                </a:solidFill>
                <a:latin typeface="+mj-lt"/>
                <a:ea typeface="宋体" panose="02010600030101010101" pitchFamily="2" charset="-122"/>
                <a:cs typeface="+mj-cs"/>
              </a:rPr>
              <a:t>提纲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79675" y="2060575"/>
            <a:ext cx="5434013" cy="2189163"/>
          </a:xfrm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5.1 </a:t>
            </a:r>
            <a:r>
              <a:rPr kumimoji="0" lang="zh-CN" altLang="zh-CN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贪心法的基本原理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5.2 </a:t>
            </a:r>
            <a:r>
              <a:rPr kumimoji="0" lang="zh-CN" altLang="zh-CN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任务安排问题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5.3 </a:t>
            </a:r>
            <a:r>
              <a:rPr kumimoji="0" lang="zh-CN" altLang="zh-CN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哈夫曼编码问题</a:t>
            </a:r>
            <a:endParaRPr kumimoji="0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5.4 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最小生成树</a:t>
            </a:r>
            <a:endParaRPr kumimoji="0" lang="zh-CN" altLang="zh-CN" sz="32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4"/>
          <p:cNvSpPr/>
          <p:nvPr/>
        </p:nvSpPr>
        <p:spPr>
          <a:xfrm>
            <a:off x="5954713" y="131763"/>
            <a:ext cx="4249737" cy="633412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zh-CN" altLang="en-US" sz="4000" b="1" dirty="0">
                <a:solidFill>
                  <a:srgbClr val="6633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问题的定义</a:t>
            </a:r>
          </a:p>
        </p:txBody>
      </p:sp>
      <p:sp>
        <p:nvSpPr>
          <p:cNvPr id="786437" name="Text Box 5"/>
          <p:cNvSpPr txBox="1">
            <a:spLocks noChangeArrowheads="1"/>
          </p:cNvSpPr>
          <p:nvPr/>
        </p:nvSpPr>
        <p:spPr bwMode="auto">
          <a:xfrm>
            <a:off x="201613" y="1052513"/>
            <a:ext cx="10002838" cy="560705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 marR="0" defTabSz="914400">
              <a:buClrTx/>
              <a:buSzTx/>
              <a:buFontTx/>
              <a:buChar char="•"/>
              <a:defRPr/>
            </a:pPr>
            <a:r>
              <a:rPr kumimoji="0" lang="zh-CN" altLang="en-US" sz="3600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生成树</a:t>
            </a:r>
            <a:endParaRPr kumimoji="0" lang="zh-CN" altLang="en-US" sz="3200" b="1" kern="1200" cap="none" spc="0" normalizeH="0" baseline="0" noProof="0" dirty="0">
              <a:effectLst>
                <a:outerShdw blurRad="38100" dist="38100" dir="2700000" algn="tl">
                  <a:srgbClr val="C0C0C0"/>
                </a:outerShdw>
              </a:effectLst>
              <a:latin typeface="华文行楷" panose="02010800040101010101" pitchFamily="2" charset="-122"/>
              <a:ea typeface="华文行楷" panose="02010800040101010101" pitchFamily="2" charset="-122"/>
              <a:cs typeface="+mn-cs"/>
            </a:endParaRPr>
          </a:p>
          <a:p>
            <a:pPr marL="457200" marR="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 设</a:t>
            </a:r>
            <a:r>
              <a:rPr kumimoji="0" lang="en-US" altLang="zh-CN" sz="3200" b="1" i="1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华文行楷" panose="02010800040101010101" pitchFamily="2" charset="-122"/>
                <a:cs typeface="+mn-cs"/>
              </a:rPr>
              <a:t>G=(V, E)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华文行楷" panose="02010800040101010101" pitchFamily="2" charset="-122"/>
                <a:cs typeface="+mn-cs"/>
              </a:rPr>
              <a:t>是一个边加权无向连通图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华文行楷" panose="02010800040101010101" pitchFamily="2" charset="-122"/>
                <a:cs typeface="+mn-cs"/>
              </a:rPr>
              <a:t>. </a:t>
            </a:r>
            <a:r>
              <a:rPr kumimoji="0" lang="en-US" altLang="zh-CN" sz="3200" b="1" i="1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华文行楷" panose="02010800040101010101" pitchFamily="2" charset="-122"/>
                <a:cs typeface="+mn-cs"/>
              </a:rPr>
              <a:t>G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华文行楷" panose="02010800040101010101" pitchFamily="2" charset="-122"/>
                <a:cs typeface="+mn-cs"/>
              </a:rPr>
              <a:t>的生成树是无向树</a:t>
            </a:r>
            <a:r>
              <a:rPr kumimoji="0" lang="en-US" altLang="zh-CN" sz="3200" b="1" i="1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华文行楷" panose="02010800040101010101" pitchFamily="2" charset="-122"/>
                <a:cs typeface="+mn-cs"/>
              </a:rPr>
              <a:t>S=(V, T),</a:t>
            </a:r>
            <a:r>
              <a:rPr kumimoji="0" lang="zh-CN" altLang="en-US" sz="3200" b="1" i="1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华文行楷" panose="02010800040101010101" pitchFamily="2" charset="-122"/>
                <a:cs typeface="+mn-cs"/>
              </a:rPr>
              <a:t> </a:t>
            </a:r>
            <a:r>
              <a:rPr kumimoji="0" lang="en-US" altLang="zh-CN" sz="3200" b="1" i="1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T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</a:t>
            </a:r>
            <a:r>
              <a:rPr kumimoji="0" lang="en-US" altLang="zh-CN" sz="3200" b="1" i="1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E, 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华文行楷" panose="02010800040101010101" pitchFamily="2" charset="-122"/>
                <a:cs typeface="+mn-cs"/>
              </a:rPr>
              <a:t>以下用</a:t>
            </a:r>
            <a:r>
              <a:rPr kumimoji="0" lang="en-US" altLang="zh-CN" sz="3200" b="1" i="1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华文行楷" panose="02010800040101010101" pitchFamily="2" charset="-122"/>
                <a:cs typeface="+mn-cs"/>
              </a:rPr>
              <a:t>T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华文行楷" panose="02010800040101010101" pitchFamily="2" charset="-122"/>
                <a:cs typeface="+mn-cs"/>
              </a:rPr>
              <a:t>表示</a:t>
            </a:r>
            <a:r>
              <a:rPr kumimoji="0" lang="en-US" altLang="zh-CN" sz="3200" b="1" i="1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华文行楷" panose="02010800040101010101" pitchFamily="2" charset="-122"/>
                <a:cs typeface="+mn-cs"/>
              </a:rPr>
              <a:t>S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华文行楷" panose="02010800040101010101" pitchFamily="2" charset="-122"/>
                <a:cs typeface="+mn-cs"/>
              </a:rPr>
              <a:t>. </a:t>
            </a:r>
          </a:p>
          <a:p>
            <a:pPr marL="457200" marR="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30000"/>
              <a:buFontTx/>
              <a:buChar char="•"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华文行楷" panose="02010800040101010101" pitchFamily="2" charset="-122"/>
                <a:cs typeface="+mn-cs"/>
              </a:rPr>
              <a:t>  如果 </a:t>
            </a:r>
            <a:r>
              <a:rPr kumimoji="0" lang="en-US" altLang="zh-CN" sz="3200" b="1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华文行楷" panose="02010800040101010101" pitchFamily="2" charset="-122"/>
                <a:cs typeface="+mn-cs"/>
              </a:rPr>
              <a:t>W: E</a:t>
            </a:r>
            <a:r>
              <a:rPr kumimoji="0" lang="en-US" altLang="zh-CN" sz="3200" b="1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华文行楷" panose="02010800040101010101" pitchFamily="2" charset="-122"/>
                <a:cs typeface="+mn-cs"/>
                <a:sym typeface="Symbol" panose="05050102010706020507" pitchFamily="18" charset="2"/>
              </a:rPr>
              <a:t></a:t>
            </a:r>
            <a:r>
              <a:rPr kumimoji="0" lang="en-US" altLang="zh-CN" sz="3200" b="1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华文行楷" panose="02010800040101010101" pitchFamily="2" charset="-122"/>
                <a:cs typeface="+mn-cs"/>
              </a:rPr>
              <a:t>{</a:t>
            </a:r>
            <a:r>
              <a:rPr kumimoji="0" lang="zh-CN" altLang="en-US" sz="3200" b="1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华文行楷" panose="02010800040101010101" pitchFamily="2" charset="-122"/>
                <a:cs typeface="+mn-cs"/>
              </a:rPr>
              <a:t>实数</a:t>
            </a:r>
            <a:r>
              <a:rPr kumimoji="0" lang="en-US" altLang="zh-CN" sz="3200" b="1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华文行楷" panose="02010800040101010101" pitchFamily="2" charset="-122"/>
                <a:cs typeface="+mn-cs"/>
              </a:rPr>
              <a:t>}</a:t>
            </a:r>
            <a:r>
              <a:rPr kumimoji="0" lang="zh-CN" altLang="en-US" sz="3200" b="1" i="1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华文行楷" panose="02010800040101010101" pitchFamily="2" charset="-122"/>
                <a:cs typeface="+mn-cs"/>
              </a:rPr>
              <a:t> 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是</a:t>
            </a:r>
            <a:r>
              <a:rPr kumimoji="0" lang="en-US" altLang="zh-CN" sz="3200" b="1" i="1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华文行楷" panose="02010800040101010101" pitchFamily="2" charset="-122"/>
                <a:cs typeface="+mn-cs"/>
              </a:rPr>
              <a:t>G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华文行楷" panose="02010800040101010101" pitchFamily="2" charset="-122"/>
                <a:cs typeface="+mn-cs"/>
              </a:rPr>
              <a:t>的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权函数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华文行楷" panose="02010800040101010101" pitchFamily="2" charset="-122"/>
                <a:cs typeface="+mn-cs"/>
              </a:rPr>
              <a:t>, </a:t>
            </a:r>
            <a:r>
              <a:rPr kumimoji="0" lang="en-US" altLang="zh-CN" sz="3200" b="1" i="1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华文行楷" panose="02010800040101010101" pitchFamily="2" charset="-122"/>
                <a:cs typeface="+mn-cs"/>
              </a:rPr>
              <a:t>T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华文行楷" panose="02010800040101010101" pitchFamily="2" charset="-122"/>
                <a:cs typeface="+mn-cs"/>
              </a:rPr>
              <a:t>的权值定义为</a:t>
            </a:r>
            <a:r>
              <a:rPr kumimoji="0" lang="en-US" altLang="zh-CN" sz="3200" b="1" i="1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华文行楷" panose="02010800040101010101" pitchFamily="2" charset="-122"/>
                <a:cs typeface="+mn-cs"/>
              </a:rPr>
              <a:t>W(T)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华文行楷" panose="02010800040101010101" pitchFamily="2" charset="-122"/>
                <a:cs typeface="+mn-cs"/>
              </a:rPr>
              <a:t>=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华文行楷" panose="02010800040101010101" pitchFamily="2" charset="-122"/>
                <a:cs typeface="+mn-cs"/>
                <a:sym typeface="Symbol" panose="05050102010706020507" pitchFamily="18" charset="2"/>
              </a:rPr>
              <a:t></a:t>
            </a:r>
            <a:r>
              <a:rPr kumimoji="0" lang="en-US" altLang="zh-CN" sz="3200" b="1" i="1" u="none" strike="noStrike" kern="1200" cap="none" spc="0" normalizeH="0" baseline="-25000" noProof="0" dirty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华文行楷" panose="02010800040101010101" pitchFamily="2" charset="-122"/>
                <a:cs typeface="+mn-cs"/>
                <a:sym typeface="Symbol" panose="05050102010706020507" pitchFamily="18" charset="2"/>
              </a:rPr>
              <a:t>(</a:t>
            </a:r>
            <a:r>
              <a:rPr kumimoji="0" lang="en-US" altLang="zh-CN" sz="3200" b="1" i="1" u="none" strike="noStrike" kern="1200" cap="none" spc="0" normalizeH="0" baseline="-25000" noProof="0" dirty="0" err="1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华文行楷" panose="02010800040101010101" pitchFamily="2" charset="-122"/>
                <a:cs typeface="+mn-cs"/>
                <a:sym typeface="Symbol" panose="05050102010706020507" pitchFamily="18" charset="2"/>
              </a:rPr>
              <a:t>u,v</a:t>
            </a:r>
            <a:r>
              <a:rPr kumimoji="0" lang="en-US" altLang="zh-CN" sz="3200" b="1" i="1" u="none" strike="noStrike" kern="1200" cap="none" spc="0" normalizeH="0" baseline="-25000" noProof="0" dirty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华文行楷" panose="02010800040101010101" pitchFamily="2" charset="-122"/>
                <a:cs typeface="+mn-cs"/>
                <a:sym typeface="Symbol" panose="05050102010706020507" pitchFamily="18" charset="2"/>
              </a:rPr>
              <a:t>)T</a:t>
            </a:r>
            <a:r>
              <a:rPr kumimoji="0" lang="en-US" altLang="zh-CN" sz="3200" b="1" i="1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华文行楷" panose="02010800040101010101" pitchFamily="2" charset="-122"/>
                <a:cs typeface="+mn-cs"/>
              </a:rPr>
              <a:t>W(</a:t>
            </a:r>
            <a:r>
              <a:rPr kumimoji="0" lang="en-US" altLang="zh-CN" sz="3200" b="1" i="1" u="none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华文行楷" panose="02010800040101010101" pitchFamily="2" charset="-122"/>
                <a:cs typeface="+mn-cs"/>
              </a:rPr>
              <a:t>u,v</a:t>
            </a:r>
            <a:r>
              <a:rPr kumimoji="0" lang="en-US" altLang="zh-CN" sz="3200" b="1" i="1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华文行楷" panose="02010800040101010101" pitchFamily="2" charset="-122"/>
                <a:cs typeface="+mn-cs"/>
              </a:rPr>
              <a:t>)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华文行楷" panose="02010800040101010101" pitchFamily="2" charset="-122"/>
                <a:cs typeface="+mn-cs"/>
              </a:rPr>
              <a:t>.  </a:t>
            </a:r>
          </a:p>
          <a:p>
            <a:pPr marR="0" defTabSz="914400">
              <a:buClrTx/>
              <a:buSzTx/>
              <a:buFontTx/>
              <a:buChar char="•"/>
              <a:defRPr/>
            </a:pPr>
            <a:r>
              <a:rPr kumimoji="0" lang="zh-CN" altLang="en-US" sz="3600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 最小生成树</a:t>
            </a:r>
            <a:endParaRPr kumimoji="0" lang="en-US" altLang="zh-CN" sz="3600" b="1" kern="1200" cap="none" spc="0" normalizeH="0" baseline="0" noProof="0" dirty="0">
              <a:effectLst>
                <a:outerShdw blurRad="38100" dist="38100" dir="2700000" algn="tl">
                  <a:srgbClr val="C0C0C0"/>
                </a:outerShdw>
              </a:effectLst>
              <a:latin typeface="华文行楷" panose="02010800040101010101" pitchFamily="2" charset="-122"/>
              <a:ea typeface="华文行楷" panose="02010800040101010101" pitchFamily="2" charset="-122"/>
              <a:cs typeface="+mn-cs"/>
            </a:endParaRPr>
          </a:p>
          <a:p>
            <a:pPr marL="457200" marR="0" lvl="1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CC"/>
              </a:buClr>
              <a:buSzPct val="70000"/>
              <a:buFont typeface="Wingdings" panose="05000000000000000000" pitchFamily="2" charset="2"/>
              <a:buChar char="l"/>
              <a:defRPr/>
            </a:pPr>
            <a:r>
              <a:rPr kumimoji="0" lang="en-US" altLang="zh-CN" sz="3200" b="1" i="1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华文行楷" panose="02010800040101010101" pitchFamily="2" charset="-122"/>
                <a:cs typeface="+mn-cs"/>
              </a:rPr>
              <a:t> G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华文行楷" panose="02010800040101010101" pitchFamily="2" charset="-122"/>
                <a:cs typeface="+mn-cs"/>
              </a:rPr>
              <a:t>的最小生成树是</a:t>
            </a:r>
            <a:r>
              <a:rPr kumimoji="0" lang="en-US" altLang="zh-CN" sz="3200" b="1" i="1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华文行楷" panose="02010800040101010101" pitchFamily="2" charset="-122"/>
                <a:cs typeface="+mn-cs"/>
              </a:rPr>
              <a:t>W(T)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华文行楷" panose="02010800040101010101" pitchFamily="2" charset="-122"/>
                <a:cs typeface="+mn-cs"/>
              </a:rPr>
              <a:t>最小的</a:t>
            </a:r>
            <a:r>
              <a:rPr kumimoji="0" lang="en-US" altLang="zh-CN" sz="3200" b="1" i="1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华文行楷" panose="02010800040101010101" pitchFamily="2" charset="-122"/>
                <a:cs typeface="+mn-cs"/>
              </a:rPr>
              <a:t>G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华文行楷" panose="02010800040101010101" pitchFamily="2" charset="-122"/>
                <a:cs typeface="+mn-cs"/>
              </a:rPr>
              <a:t>之生成树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华文行楷" panose="02010800040101010101" pitchFamily="2" charset="-122"/>
                <a:cs typeface="+mn-cs"/>
              </a:rPr>
              <a:t>.</a:t>
            </a:r>
          </a:p>
          <a:p>
            <a:pPr marR="0" defTabSz="914400">
              <a:spcBef>
                <a:spcPct val="20000"/>
              </a:spcBef>
              <a:buClr>
                <a:srgbClr val="0000CC"/>
              </a:buClr>
              <a:buSzPct val="70000"/>
              <a:buFont typeface="Wingdings" panose="05000000000000000000" pitchFamily="2" charset="2"/>
              <a:buChar char="l"/>
              <a:defRPr/>
            </a:pPr>
            <a:r>
              <a:rPr kumimoji="0" lang="en-US" altLang="zh-CN" sz="3600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华文行楷" panose="02010800040101010101" pitchFamily="2" charset="-122"/>
                <a:cs typeface="+mn-cs"/>
              </a:rPr>
              <a:t> </a:t>
            </a:r>
            <a:r>
              <a:rPr kumimoji="0" lang="zh-CN" altLang="en-US" sz="3600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华文行楷" panose="02010800040101010101" pitchFamily="2" charset="-122"/>
                <a:cs typeface="+mn-cs"/>
              </a:rPr>
              <a:t>问题的定义</a:t>
            </a:r>
          </a:p>
          <a:p>
            <a:pPr marL="457200" marR="0" lvl="1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CC"/>
              </a:buClr>
              <a:buSzPct val="70000"/>
              <a:buFont typeface="Wingdings" panose="05000000000000000000" pitchFamily="2" charset="2"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华文行楷" panose="02010800040101010101" pitchFamily="2" charset="-122"/>
                <a:cs typeface="+mn-cs"/>
              </a:rPr>
              <a:t>输入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华文行楷" panose="02010800040101010101" pitchFamily="2" charset="-122"/>
                <a:cs typeface="+mn-cs"/>
              </a:rPr>
              <a:t>: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华文行楷" panose="02010800040101010101" pitchFamily="2" charset="-122"/>
                <a:cs typeface="+mn-cs"/>
              </a:rPr>
              <a:t> 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华文行楷" panose="02010800040101010101" pitchFamily="2" charset="-122"/>
                <a:cs typeface="+mn-cs"/>
              </a:rPr>
              <a:t>无向连通图</a:t>
            </a:r>
            <a:r>
              <a:rPr kumimoji="0" lang="en-US" altLang="zh-CN" sz="3200" b="1" i="1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华文行楷" panose="02010800040101010101" pitchFamily="2" charset="-122"/>
                <a:cs typeface="+mn-cs"/>
              </a:rPr>
              <a:t>G=(V, E)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华文行楷" panose="02010800040101010101" pitchFamily="2" charset="-122"/>
                <a:cs typeface="+mn-cs"/>
              </a:rPr>
              <a:t>,  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华文行楷" panose="02010800040101010101" pitchFamily="2" charset="-122"/>
                <a:cs typeface="+mn-cs"/>
              </a:rPr>
              <a:t>权函数</a:t>
            </a:r>
            <a:r>
              <a:rPr kumimoji="0" lang="en-US" altLang="zh-CN" sz="3200" b="1" i="1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华文行楷" panose="02010800040101010101" pitchFamily="2" charset="-122"/>
                <a:cs typeface="+mn-cs"/>
              </a:rPr>
              <a:t>W</a:t>
            </a:r>
          </a:p>
          <a:p>
            <a:pPr marL="457200" marR="0" lvl="1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CC"/>
              </a:buClr>
              <a:buSzPct val="70000"/>
              <a:buFont typeface="Wingdings" panose="05000000000000000000" pitchFamily="2" charset="2"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华文行楷" panose="02010800040101010101" pitchFamily="2" charset="-122"/>
                <a:cs typeface="+mn-cs"/>
              </a:rPr>
              <a:t>输出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华文行楷" panose="02010800040101010101" pitchFamily="2" charset="-122"/>
                <a:cs typeface="+mn-cs"/>
              </a:rPr>
              <a:t>: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华文行楷" panose="02010800040101010101" pitchFamily="2" charset="-122"/>
                <a:cs typeface="+mn-cs"/>
              </a:rPr>
              <a:t> </a:t>
            </a:r>
            <a:r>
              <a:rPr kumimoji="0" lang="en-US" altLang="zh-CN" sz="3200" b="1" i="1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华文行楷" panose="02010800040101010101" pitchFamily="2" charset="-122"/>
                <a:cs typeface="+mn-cs"/>
              </a:rPr>
              <a:t>G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华文行楷" panose="02010800040101010101" pitchFamily="2" charset="-122"/>
                <a:cs typeface="+mn-cs"/>
              </a:rPr>
              <a:t>的最小生成树</a:t>
            </a:r>
          </a:p>
        </p:txBody>
      </p:sp>
      <p:sp>
        <p:nvSpPr>
          <p:cNvPr id="113668" name="Rectangle 6"/>
          <p:cNvSpPr/>
          <p:nvPr/>
        </p:nvSpPr>
        <p:spPr>
          <a:xfrm>
            <a:off x="3490913" y="2781300"/>
            <a:ext cx="10287000" cy="461963"/>
          </a:xfrm>
          <a:prstGeom prst="rect">
            <a:avLst/>
          </a:prstGeom>
          <a:noFill/>
          <a:ln w="12700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en-US" sz="24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64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864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864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64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864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864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64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864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864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64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864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864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64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864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864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643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8643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8643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643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78643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8643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643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78643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78643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227" name="Rectangle 3"/>
          <p:cNvSpPr>
            <a:spLocks noGrp="1" noChangeArrowheads="1"/>
          </p:cNvSpPr>
          <p:nvPr>
            <p:ph idx="1"/>
          </p:nvPr>
        </p:nvSpPr>
        <p:spPr>
          <a:xfrm>
            <a:off x="1687513" y="2133600"/>
            <a:ext cx="7473950" cy="2039938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FF33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just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  若一个优化问题的优化解包含它的子问题的优化解，则称其具有优化子结构</a:t>
            </a:r>
          </a:p>
        </p:txBody>
      </p:sp>
      <p:sp>
        <p:nvSpPr>
          <p:cNvPr id="79875" name="Rectangle 4"/>
          <p:cNvSpPr/>
          <p:nvPr/>
        </p:nvSpPr>
        <p:spPr>
          <a:xfrm>
            <a:off x="7375525" y="115888"/>
            <a:ext cx="2830513" cy="706437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zh-CN" altLang="en-US" sz="4000" b="1" dirty="0">
                <a:solidFill>
                  <a:srgbClr val="663300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优化子结构</a:t>
            </a:r>
            <a:r>
              <a:rPr lang="zh-CN" altLang="en-US" sz="4000" dirty="0">
                <a:latin typeface="楷体_GB2312" pitchFamily="49" charset="-122"/>
                <a:ea typeface="楷体_GB2312" pitchFamily="49" charset="-122"/>
              </a:rPr>
              <a:t> </a:t>
            </a:r>
          </a:p>
        </p:txBody>
      </p:sp>
      <p:pic>
        <p:nvPicPr>
          <p:cNvPr id="79876" name="Picture 5" descr="BD21313_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9763" y="836613"/>
            <a:ext cx="4552950" cy="14446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460" name="Text Box 4"/>
          <p:cNvSpPr txBox="1">
            <a:spLocks noChangeArrowheads="1"/>
          </p:cNvSpPr>
          <p:nvPr/>
        </p:nvSpPr>
        <p:spPr bwMode="auto">
          <a:xfrm>
            <a:off x="103188" y="66675"/>
            <a:ext cx="1871663" cy="1130300"/>
          </a:xfrm>
          <a:prstGeom prst="rect">
            <a:avLst/>
          </a:prstGeom>
          <a:solidFill>
            <a:schemeClr val="bg1"/>
          </a:solidFill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 marR="0" defTabSz="914400">
              <a:buClrTx/>
              <a:buSzTx/>
              <a:buFontTx/>
              <a:buChar char="•"/>
              <a:defRPr/>
            </a:pPr>
            <a:endParaRPr kumimoji="0" lang="zh-CN" altLang="en-US" sz="1600" b="1" kern="1200" cap="none" spc="0" normalizeH="0" baseline="0" noProof="0">
              <a:effectLst>
                <a:outerShdw blurRad="38100" dist="38100" dir="2700000" algn="tl">
                  <a:srgbClr val="C0C0C0"/>
                </a:outerShdw>
              </a:effectLst>
              <a:latin typeface="华文行楷" panose="02010800040101010101" pitchFamily="2" charset="-122"/>
              <a:ea typeface="华文行楷" panose="02010800040101010101" pitchFamily="2" charset="-122"/>
              <a:cs typeface="+mn-cs"/>
            </a:endParaRPr>
          </a:p>
          <a:p>
            <a:pPr marR="0" defTabSz="914400">
              <a:buClrTx/>
              <a:buSzTx/>
              <a:buFontTx/>
              <a:buChar char="•"/>
              <a:defRPr/>
            </a:pPr>
            <a:r>
              <a:rPr kumimoji="0" lang="zh-CN" altLang="en-US" sz="3600" b="1" kern="1200" cap="none" spc="0" normalizeH="0" baseline="0" noProof="0">
                <a:effectLst>
                  <a:outerShdw blurRad="38100" dist="38100" dir="2700000" algn="tl">
                    <a:srgbClr val="C0C0C0"/>
                  </a:outerShdw>
                </a:effectLst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实例</a:t>
            </a:r>
          </a:p>
          <a:p>
            <a:pPr marR="0" defTabSz="914400">
              <a:buClrTx/>
              <a:buSzTx/>
              <a:buFontTx/>
              <a:buNone/>
              <a:defRPr/>
            </a:pPr>
            <a:endParaRPr kumimoji="0" lang="zh-CN" altLang="en-US" sz="1600" b="1" kern="1200" cap="none" spc="0" normalizeH="0" baseline="0" noProof="0">
              <a:solidFill>
                <a:srgbClr val="0000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ea typeface="华文行楷" panose="02010800040101010101" pitchFamily="2" charset="-122"/>
              <a:cs typeface="+mn-cs"/>
            </a:endParaRPr>
          </a:p>
        </p:txBody>
      </p:sp>
      <p:grpSp>
        <p:nvGrpSpPr>
          <p:cNvPr id="114691" name="Group 5"/>
          <p:cNvGrpSpPr/>
          <p:nvPr/>
        </p:nvGrpSpPr>
        <p:grpSpPr>
          <a:xfrm>
            <a:off x="1220788" y="1238250"/>
            <a:ext cx="3851275" cy="2051050"/>
            <a:chOff x="1766" y="155"/>
            <a:chExt cx="2426" cy="1292"/>
          </a:xfrm>
        </p:grpSpPr>
        <p:sp>
          <p:nvSpPr>
            <p:cNvPr id="787462" name="Oval 6"/>
            <p:cNvSpPr>
              <a:spLocks noChangeArrowheads="1"/>
            </p:cNvSpPr>
            <p:nvPr/>
          </p:nvSpPr>
          <p:spPr bwMode="auto">
            <a:xfrm>
              <a:off x="3059" y="164"/>
              <a:ext cx="272" cy="272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800" b="1" i="1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B</a:t>
              </a:r>
            </a:p>
          </p:txBody>
        </p:sp>
        <p:sp>
          <p:nvSpPr>
            <p:cNvPr id="787463" name="Oval 7"/>
            <p:cNvSpPr>
              <a:spLocks noChangeArrowheads="1"/>
            </p:cNvSpPr>
            <p:nvPr/>
          </p:nvSpPr>
          <p:spPr bwMode="auto">
            <a:xfrm>
              <a:off x="3920" y="618"/>
              <a:ext cx="272" cy="272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800" b="1" i="1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C</a:t>
              </a:r>
            </a:p>
          </p:txBody>
        </p:sp>
        <p:sp>
          <p:nvSpPr>
            <p:cNvPr id="787464" name="Oval 8"/>
            <p:cNvSpPr>
              <a:spLocks noChangeArrowheads="1"/>
            </p:cNvSpPr>
            <p:nvPr/>
          </p:nvSpPr>
          <p:spPr bwMode="auto">
            <a:xfrm>
              <a:off x="1970" y="210"/>
              <a:ext cx="272" cy="272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800" b="1" i="1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A</a:t>
              </a:r>
            </a:p>
          </p:txBody>
        </p:sp>
        <p:sp>
          <p:nvSpPr>
            <p:cNvPr id="787465" name="Oval 9"/>
            <p:cNvSpPr>
              <a:spLocks noChangeArrowheads="1"/>
            </p:cNvSpPr>
            <p:nvPr/>
          </p:nvSpPr>
          <p:spPr bwMode="auto">
            <a:xfrm>
              <a:off x="1970" y="1026"/>
              <a:ext cx="272" cy="272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800" b="1" i="1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E</a:t>
              </a:r>
            </a:p>
          </p:txBody>
        </p:sp>
        <p:sp>
          <p:nvSpPr>
            <p:cNvPr id="114738" name="Line 10"/>
            <p:cNvSpPr/>
            <p:nvPr/>
          </p:nvSpPr>
          <p:spPr>
            <a:xfrm>
              <a:off x="3331" y="300"/>
              <a:ext cx="635" cy="363"/>
            </a:xfrm>
            <a:prstGeom prst="line">
              <a:avLst/>
            </a:prstGeom>
            <a:ln w="38100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</p:sp>
        <p:sp>
          <p:nvSpPr>
            <p:cNvPr id="114739" name="Line 11"/>
            <p:cNvSpPr/>
            <p:nvPr/>
          </p:nvSpPr>
          <p:spPr>
            <a:xfrm>
              <a:off x="3240" y="436"/>
              <a:ext cx="0" cy="590"/>
            </a:xfrm>
            <a:prstGeom prst="line">
              <a:avLst/>
            </a:prstGeom>
            <a:ln w="38100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</p:sp>
        <p:sp>
          <p:nvSpPr>
            <p:cNvPr id="114740" name="Line 12"/>
            <p:cNvSpPr/>
            <p:nvPr/>
          </p:nvSpPr>
          <p:spPr>
            <a:xfrm flipH="1">
              <a:off x="3331" y="845"/>
              <a:ext cx="635" cy="317"/>
            </a:xfrm>
            <a:prstGeom prst="line">
              <a:avLst/>
            </a:prstGeom>
            <a:ln w="38100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</p:sp>
        <p:sp>
          <p:nvSpPr>
            <p:cNvPr id="787469" name="Oval 13"/>
            <p:cNvSpPr>
              <a:spLocks noChangeArrowheads="1"/>
            </p:cNvSpPr>
            <p:nvPr/>
          </p:nvSpPr>
          <p:spPr bwMode="auto">
            <a:xfrm>
              <a:off x="3104" y="1026"/>
              <a:ext cx="272" cy="272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800" b="1" i="1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D</a:t>
              </a:r>
            </a:p>
          </p:txBody>
        </p:sp>
        <p:sp>
          <p:nvSpPr>
            <p:cNvPr id="114742" name="Line 14"/>
            <p:cNvSpPr/>
            <p:nvPr/>
          </p:nvSpPr>
          <p:spPr>
            <a:xfrm>
              <a:off x="2106" y="482"/>
              <a:ext cx="0" cy="544"/>
            </a:xfrm>
            <a:prstGeom prst="line">
              <a:avLst/>
            </a:prstGeom>
            <a:ln w="38100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</p:sp>
        <p:sp>
          <p:nvSpPr>
            <p:cNvPr id="114743" name="Line 15"/>
            <p:cNvSpPr/>
            <p:nvPr/>
          </p:nvSpPr>
          <p:spPr>
            <a:xfrm>
              <a:off x="2242" y="1162"/>
              <a:ext cx="862" cy="0"/>
            </a:xfrm>
            <a:prstGeom prst="line">
              <a:avLst/>
            </a:prstGeom>
            <a:ln w="38100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</p:sp>
        <p:sp>
          <p:nvSpPr>
            <p:cNvPr id="114744" name="Line 16"/>
            <p:cNvSpPr/>
            <p:nvPr/>
          </p:nvSpPr>
          <p:spPr>
            <a:xfrm flipV="1">
              <a:off x="2197" y="391"/>
              <a:ext cx="907" cy="680"/>
            </a:xfrm>
            <a:prstGeom prst="line">
              <a:avLst/>
            </a:prstGeom>
            <a:ln w="38100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</p:sp>
        <p:sp>
          <p:nvSpPr>
            <p:cNvPr id="114745" name="Line 17"/>
            <p:cNvSpPr/>
            <p:nvPr/>
          </p:nvSpPr>
          <p:spPr>
            <a:xfrm>
              <a:off x="2197" y="436"/>
              <a:ext cx="952" cy="635"/>
            </a:xfrm>
            <a:prstGeom prst="line">
              <a:avLst/>
            </a:prstGeom>
            <a:ln w="38100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</p:sp>
        <p:sp>
          <p:nvSpPr>
            <p:cNvPr id="114746" name="Line 18"/>
            <p:cNvSpPr/>
            <p:nvPr/>
          </p:nvSpPr>
          <p:spPr>
            <a:xfrm>
              <a:off x="2242" y="346"/>
              <a:ext cx="1678" cy="408"/>
            </a:xfrm>
            <a:prstGeom prst="line">
              <a:avLst/>
            </a:prstGeom>
            <a:ln w="38100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</p:sp>
        <p:sp>
          <p:nvSpPr>
            <p:cNvPr id="787475" name="Text Box 19"/>
            <p:cNvSpPr txBox="1">
              <a:spLocks noChangeArrowheads="1"/>
            </p:cNvSpPr>
            <p:nvPr/>
          </p:nvSpPr>
          <p:spPr bwMode="auto">
            <a:xfrm>
              <a:off x="3535" y="200"/>
              <a:ext cx="369" cy="330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sz="2800" b="1" kern="1200" cap="none" spc="0" normalizeH="0" baseline="0" noProof="0"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70</a:t>
              </a:r>
            </a:p>
          </p:txBody>
        </p:sp>
        <p:sp>
          <p:nvSpPr>
            <p:cNvPr id="787476" name="Text Box 20"/>
            <p:cNvSpPr txBox="1">
              <a:spLocks noChangeArrowheads="1"/>
            </p:cNvSpPr>
            <p:nvPr/>
          </p:nvSpPr>
          <p:spPr bwMode="auto">
            <a:xfrm>
              <a:off x="3580" y="926"/>
              <a:ext cx="369" cy="330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sz="2800" b="1" kern="1200" cap="none" spc="0" normalizeH="0" baseline="0" noProof="0"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60</a:t>
              </a:r>
            </a:p>
          </p:txBody>
        </p:sp>
        <p:sp>
          <p:nvSpPr>
            <p:cNvPr id="787477" name="Text Box 21"/>
            <p:cNvSpPr txBox="1">
              <a:spLocks noChangeArrowheads="1"/>
            </p:cNvSpPr>
            <p:nvPr/>
          </p:nvSpPr>
          <p:spPr bwMode="auto">
            <a:xfrm>
              <a:off x="2174" y="482"/>
              <a:ext cx="369" cy="330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sz="2800" b="1" kern="1200" cap="none" spc="0" normalizeH="0" baseline="0" noProof="0"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80</a:t>
              </a:r>
            </a:p>
          </p:txBody>
        </p:sp>
        <p:sp>
          <p:nvSpPr>
            <p:cNvPr id="787478" name="Text Box 22"/>
            <p:cNvSpPr txBox="1">
              <a:spLocks noChangeArrowheads="1"/>
            </p:cNvSpPr>
            <p:nvPr/>
          </p:nvSpPr>
          <p:spPr bwMode="auto">
            <a:xfrm>
              <a:off x="1766" y="618"/>
              <a:ext cx="369" cy="330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sz="2800" b="1" kern="1200" cap="none" spc="0" normalizeH="0" baseline="0" noProof="0"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50</a:t>
              </a:r>
            </a:p>
          </p:txBody>
        </p:sp>
        <p:sp>
          <p:nvSpPr>
            <p:cNvPr id="787479" name="Text Box 23"/>
            <p:cNvSpPr txBox="1">
              <a:spLocks noChangeArrowheads="1"/>
            </p:cNvSpPr>
            <p:nvPr/>
          </p:nvSpPr>
          <p:spPr bwMode="auto">
            <a:xfrm>
              <a:off x="2537" y="1117"/>
              <a:ext cx="369" cy="330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sz="2800" b="1" kern="1200" cap="none" spc="0" normalizeH="0" baseline="0" noProof="0"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90</a:t>
              </a:r>
            </a:p>
          </p:txBody>
        </p:sp>
        <p:sp>
          <p:nvSpPr>
            <p:cNvPr id="787480" name="Text Box 24"/>
            <p:cNvSpPr txBox="1">
              <a:spLocks noChangeArrowheads="1"/>
            </p:cNvSpPr>
            <p:nvPr/>
          </p:nvSpPr>
          <p:spPr bwMode="auto">
            <a:xfrm>
              <a:off x="3195" y="699"/>
              <a:ext cx="369" cy="330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sz="2800" b="1" kern="1200" cap="none" spc="0" normalizeH="0" baseline="0" noProof="0"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75</a:t>
              </a:r>
            </a:p>
          </p:txBody>
        </p:sp>
        <p:sp>
          <p:nvSpPr>
            <p:cNvPr id="787481" name="Text Box 25"/>
            <p:cNvSpPr txBox="1">
              <a:spLocks noChangeArrowheads="1"/>
            </p:cNvSpPr>
            <p:nvPr/>
          </p:nvSpPr>
          <p:spPr bwMode="auto">
            <a:xfrm>
              <a:off x="2395" y="155"/>
              <a:ext cx="513" cy="330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sz="2800" b="1" kern="1200" cap="none" spc="0" normalizeH="0" baseline="0" noProof="0"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300</a:t>
              </a:r>
            </a:p>
          </p:txBody>
        </p:sp>
        <p:sp>
          <p:nvSpPr>
            <p:cNvPr id="787482" name="Text Box 26"/>
            <p:cNvSpPr txBox="1">
              <a:spLocks noChangeArrowheads="1"/>
            </p:cNvSpPr>
            <p:nvPr/>
          </p:nvSpPr>
          <p:spPr bwMode="auto">
            <a:xfrm>
              <a:off x="2348" y="790"/>
              <a:ext cx="513" cy="330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sz="2800" b="1" kern="1200" cap="none" spc="0" normalizeH="0" baseline="0" noProof="0"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200</a:t>
              </a:r>
            </a:p>
          </p:txBody>
        </p:sp>
      </p:grpSp>
      <p:grpSp>
        <p:nvGrpSpPr>
          <p:cNvPr id="3" name="Group 27"/>
          <p:cNvGrpSpPr/>
          <p:nvPr/>
        </p:nvGrpSpPr>
        <p:grpSpPr>
          <a:xfrm>
            <a:off x="1219200" y="3789363"/>
            <a:ext cx="3851275" cy="2051050"/>
            <a:chOff x="42" y="2387"/>
            <a:chExt cx="2426" cy="1292"/>
          </a:xfrm>
        </p:grpSpPr>
        <p:sp>
          <p:nvSpPr>
            <p:cNvPr id="787484" name="Oval 28"/>
            <p:cNvSpPr>
              <a:spLocks noChangeArrowheads="1"/>
            </p:cNvSpPr>
            <p:nvPr/>
          </p:nvSpPr>
          <p:spPr bwMode="auto">
            <a:xfrm>
              <a:off x="1335" y="2396"/>
              <a:ext cx="272" cy="272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800" b="1" i="1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B</a:t>
              </a:r>
            </a:p>
          </p:txBody>
        </p:sp>
        <p:sp>
          <p:nvSpPr>
            <p:cNvPr id="787485" name="Oval 29"/>
            <p:cNvSpPr>
              <a:spLocks noChangeArrowheads="1"/>
            </p:cNvSpPr>
            <p:nvPr/>
          </p:nvSpPr>
          <p:spPr bwMode="auto">
            <a:xfrm>
              <a:off x="2196" y="2850"/>
              <a:ext cx="272" cy="272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800" b="1" i="1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C</a:t>
              </a:r>
            </a:p>
          </p:txBody>
        </p:sp>
        <p:sp>
          <p:nvSpPr>
            <p:cNvPr id="787486" name="Oval 30"/>
            <p:cNvSpPr>
              <a:spLocks noChangeArrowheads="1"/>
            </p:cNvSpPr>
            <p:nvPr/>
          </p:nvSpPr>
          <p:spPr bwMode="auto">
            <a:xfrm>
              <a:off x="246" y="2442"/>
              <a:ext cx="272" cy="272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800" b="1" i="1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A</a:t>
              </a:r>
            </a:p>
          </p:txBody>
        </p:sp>
        <p:sp>
          <p:nvSpPr>
            <p:cNvPr id="787487" name="Oval 31"/>
            <p:cNvSpPr>
              <a:spLocks noChangeArrowheads="1"/>
            </p:cNvSpPr>
            <p:nvPr/>
          </p:nvSpPr>
          <p:spPr bwMode="auto">
            <a:xfrm>
              <a:off x="246" y="3258"/>
              <a:ext cx="272" cy="272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800" b="1" i="1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E</a:t>
              </a:r>
            </a:p>
          </p:txBody>
        </p:sp>
        <p:sp>
          <p:nvSpPr>
            <p:cNvPr id="114725" name="Line 32"/>
            <p:cNvSpPr/>
            <p:nvPr/>
          </p:nvSpPr>
          <p:spPr>
            <a:xfrm>
              <a:off x="1607" y="2532"/>
              <a:ext cx="635" cy="363"/>
            </a:xfrm>
            <a:prstGeom prst="line">
              <a:avLst/>
            </a:prstGeom>
            <a:ln w="38100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</p:sp>
        <p:sp>
          <p:nvSpPr>
            <p:cNvPr id="787489" name="Oval 33"/>
            <p:cNvSpPr>
              <a:spLocks noChangeArrowheads="1"/>
            </p:cNvSpPr>
            <p:nvPr/>
          </p:nvSpPr>
          <p:spPr bwMode="auto">
            <a:xfrm>
              <a:off x="1380" y="3258"/>
              <a:ext cx="272" cy="272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800" b="1" i="1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D</a:t>
              </a:r>
            </a:p>
          </p:txBody>
        </p:sp>
        <p:sp>
          <p:nvSpPr>
            <p:cNvPr id="114727" name="Line 34"/>
            <p:cNvSpPr/>
            <p:nvPr/>
          </p:nvSpPr>
          <p:spPr>
            <a:xfrm>
              <a:off x="382" y="2714"/>
              <a:ext cx="0" cy="544"/>
            </a:xfrm>
            <a:prstGeom prst="line">
              <a:avLst/>
            </a:prstGeom>
            <a:ln w="38100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</p:sp>
        <p:sp>
          <p:nvSpPr>
            <p:cNvPr id="114728" name="Line 35"/>
            <p:cNvSpPr/>
            <p:nvPr/>
          </p:nvSpPr>
          <p:spPr>
            <a:xfrm>
              <a:off x="518" y="3394"/>
              <a:ext cx="862" cy="0"/>
            </a:xfrm>
            <a:prstGeom prst="line">
              <a:avLst/>
            </a:prstGeom>
            <a:ln w="38100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</p:sp>
        <p:sp>
          <p:nvSpPr>
            <p:cNvPr id="114729" name="Line 36"/>
            <p:cNvSpPr/>
            <p:nvPr/>
          </p:nvSpPr>
          <p:spPr>
            <a:xfrm>
              <a:off x="518" y="2578"/>
              <a:ext cx="1678" cy="408"/>
            </a:xfrm>
            <a:prstGeom prst="line">
              <a:avLst/>
            </a:prstGeom>
            <a:ln w="38100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</p:sp>
        <p:sp>
          <p:nvSpPr>
            <p:cNvPr id="787493" name="Text Box 37"/>
            <p:cNvSpPr txBox="1">
              <a:spLocks noChangeArrowheads="1"/>
            </p:cNvSpPr>
            <p:nvPr/>
          </p:nvSpPr>
          <p:spPr bwMode="auto">
            <a:xfrm>
              <a:off x="1811" y="2432"/>
              <a:ext cx="369" cy="330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sz="2800" b="1" kern="1200" cap="none" spc="0" normalizeH="0" baseline="0" noProof="0"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70</a:t>
              </a:r>
            </a:p>
          </p:txBody>
        </p:sp>
        <p:sp>
          <p:nvSpPr>
            <p:cNvPr id="787494" name="Text Box 38"/>
            <p:cNvSpPr txBox="1">
              <a:spLocks noChangeArrowheads="1"/>
            </p:cNvSpPr>
            <p:nvPr/>
          </p:nvSpPr>
          <p:spPr bwMode="auto">
            <a:xfrm>
              <a:off x="42" y="2850"/>
              <a:ext cx="369" cy="330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sz="2800" b="1" kern="1200" cap="none" spc="0" normalizeH="0" baseline="0" noProof="0"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50</a:t>
              </a:r>
            </a:p>
          </p:txBody>
        </p:sp>
        <p:sp>
          <p:nvSpPr>
            <p:cNvPr id="787495" name="Text Box 39"/>
            <p:cNvSpPr txBox="1">
              <a:spLocks noChangeArrowheads="1"/>
            </p:cNvSpPr>
            <p:nvPr/>
          </p:nvSpPr>
          <p:spPr bwMode="auto">
            <a:xfrm>
              <a:off x="813" y="3349"/>
              <a:ext cx="369" cy="330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sz="2800" b="1" kern="1200" cap="none" spc="0" normalizeH="0" baseline="0" noProof="0"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90</a:t>
              </a:r>
            </a:p>
          </p:txBody>
        </p:sp>
        <p:sp>
          <p:nvSpPr>
            <p:cNvPr id="787496" name="Text Box 40"/>
            <p:cNvSpPr txBox="1">
              <a:spLocks noChangeArrowheads="1"/>
            </p:cNvSpPr>
            <p:nvPr/>
          </p:nvSpPr>
          <p:spPr bwMode="auto">
            <a:xfrm>
              <a:off x="671" y="2387"/>
              <a:ext cx="513" cy="330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sz="2800" b="1" kern="1200" cap="none" spc="0" normalizeH="0" baseline="0" noProof="0"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300</a:t>
              </a:r>
            </a:p>
          </p:txBody>
        </p:sp>
      </p:grpSp>
      <p:grpSp>
        <p:nvGrpSpPr>
          <p:cNvPr id="4" name="Group 41"/>
          <p:cNvGrpSpPr/>
          <p:nvPr/>
        </p:nvGrpSpPr>
        <p:grpSpPr>
          <a:xfrm>
            <a:off x="5900738" y="3687763"/>
            <a:ext cx="3851275" cy="1814512"/>
            <a:chOff x="2583" y="2323"/>
            <a:chExt cx="2426" cy="1143"/>
          </a:xfrm>
        </p:grpSpPr>
        <p:sp>
          <p:nvSpPr>
            <p:cNvPr id="787498" name="Oval 42"/>
            <p:cNvSpPr>
              <a:spLocks noChangeArrowheads="1"/>
            </p:cNvSpPr>
            <p:nvPr/>
          </p:nvSpPr>
          <p:spPr bwMode="auto">
            <a:xfrm>
              <a:off x="3876" y="2332"/>
              <a:ext cx="272" cy="272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800" b="1" i="1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B</a:t>
              </a:r>
            </a:p>
          </p:txBody>
        </p:sp>
        <p:sp>
          <p:nvSpPr>
            <p:cNvPr id="787499" name="Oval 43"/>
            <p:cNvSpPr>
              <a:spLocks noChangeArrowheads="1"/>
            </p:cNvSpPr>
            <p:nvPr/>
          </p:nvSpPr>
          <p:spPr bwMode="auto">
            <a:xfrm>
              <a:off x="4737" y="2786"/>
              <a:ext cx="272" cy="272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800" b="1" i="1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C</a:t>
              </a:r>
            </a:p>
          </p:txBody>
        </p:sp>
        <p:sp>
          <p:nvSpPr>
            <p:cNvPr id="787500" name="Oval 44"/>
            <p:cNvSpPr>
              <a:spLocks noChangeArrowheads="1"/>
            </p:cNvSpPr>
            <p:nvPr/>
          </p:nvSpPr>
          <p:spPr bwMode="auto">
            <a:xfrm>
              <a:off x="2787" y="2378"/>
              <a:ext cx="272" cy="272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800" b="1" i="1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A</a:t>
              </a:r>
            </a:p>
          </p:txBody>
        </p:sp>
        <p:sp>
          <p:nvSpPr>
            <p:cNvPr id="787501" name="Oval 45"/>
            <p:cNvSpPr>
              <a:spLocks noChangeArrowheads="1"/>
            </p:cNvSpPr>
            <p:nvPr/>
          </p:nvSpPr>
          <p:spPr bwMode="auto">
            <a:xfrm>
              <a:off x="2787" y="3194"/>
              <a:ext cx="272" cy="272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800" b="1" i="1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E</a:t>
              </a:r>
            </a:p>
          </p:txBody>
        </p:sp>
        <p:sp>
          <p:nvSpPr>
            <p:cNvPr id="114712" name="Line 46"/>
            <p:cNvSpPr/>
            <p:nvPr/>
          </p:nvSpPr>
          <p:spPr>
            <a:xfrm>
              <a:off x="4148" y="2468"/>
              <a:ext cx="635" cy="363"/>
            </a:xfrm>
            <a:prstGeom prst="line">
              <a:avLst/>
            </a:prstGeom>
            <a:ln w="38100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</p:sp>
        <p:sp>
          <p:nvSpPr>
            <p:cNvPr id="787503" name="Oval 47"/>
            <p:cNvSpPr>
              <a:spLocks noChangeArrowheads="1"/>
            </p:cNvSpPr>
            <p:nvPr/>
          </p:nvSpPr>
          <p:spPr bwMode="auto">
            <a:xfrm>
              <a:off x="3921" y="3194"/>
              <a:ext cx="272" cy="272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800" b="1" i="1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D</a:t>
              </a:r>
            </a:p>
          </p:txBody>
        </p:sp>
        <p:sp>
          <p:nvSpPr>
            <p:cNvPr id="114714" name="Line 48"/>
            <p:cNvSpPr/>
            <p:nvPr/>
          </p:nvSpPr>
          <p:spPr>
            <a:xfrm>
              <a:off x="2923" y="2650"/>
              <a:ext cx="0" cy="544"/>
            </a:xfrm>
            <a:prstGeom prst="line">
              <a:avLst/>
            </a:prstGeom>
            <a:ln w="38100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</p:sp>
        <p:sp>
          <p:nvSpPr>
            <p:cNvPr id="114715" name="Line 49"/>
            <p:cNvSpPr/>
            <p:nvPr/>
          </p:nvSpPr>
          <p:spPr>
            <a:xfrm>
              <a:off x="3014" y="2604"/>
              <a:ext cx="952" cy="635"/>
            </a:xfrm>
            <a:prstGeom prst="line">
              <a:avLst/>
            </a:prstGeom>
            <a:ln w="38100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</p:sp>
        <p:sp>
          <p:nvSpPr>
            <p:cNvPr id="114716" name="Line 50"/>
            <p:cNvSpPr/>
            <p:nvPr/>
          </p:nvSpPr>
          <p:spPr>
            <a:xfrm>
              <a:off x="3059" y="2514"/>
              <a:ext cx="1678" cy="408"/>
            </a:xfrm>
            <a:prstGeom prst="line">
              <a:avLst/>
            </a:prstGeom>
            <a:ln w="38100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</p:sp>
        <p:sp>
          <p:nvSpPr>
            <p:cNvPr id="787507" name="Text Box 51"/>
            <p:cNvSpPr txBox="1">
              <a:spLocks noChangeArrowheads="1"/>
            </p:cNvSpPr>
            <p:nvPr/>
          </p:nvSpPr>
          <p:spPr bwMode="auto">
            <a:xfrm>
              <a:off x="4352" y="2368"/>
              <a:ext cx="369" cy="330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sz="2800" b="1" kern="1200" cap="none" spc="0" normalizeH="0" baseline="0" noProof="0"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70</a:t>
              </a:r>
            </a:p>
          </p:txBody>
        </p:sp>
        <p:sp>
          <p:nvSpPr>
            <p:cNvPr id="787508" name="Text Box 52"/>
            <p:cNvSpPr txBox="1">
              <a:spLocks noChangeArrowheads="1"/>
            </p:cNvSpPr>
            <p:nvPr/>
          </p:nvSpPr>
          <p:spPr bwMode="auto">
            <a:xfrm>
              <a:off x="2991" y="2650"/>
              <a:ext cx="369" cy="330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sz="2800" b="1" kern="1200" cap="none" spc="0" normalizeH="0" baseline="0" noProof="0"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80</a:t>
              </a:r>
            </a:p>
          </p:txBody>
        </p:sp>
        <p:sp>
          <p:nvSpPr>
            <p:cNvPr id="787509" name="Text Box 53"/>
            <p:cNvSpPr txBox="1">
              <a:spLocks noChangeArrowheads="1"/>
            </p:cNvSpPr>
            <p:nvPr/>
          </p:nvSpPr>
          <p:spPr bwMode="auto">
            <a:xfrm>
              <a:off x="2583" y="2786"/>
              <a:ext cx="369" cy="330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sz="2800" b="1" kern="1200" cap="none" spc="0" normalizeH="0" baseline="0" noProof="0"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50</a:t>
              </a:r>
            </a:p>
          </p:txBody>
        </p:sp>
        <p:sp>
          <p:nvSpPr>
            <p:cNvPr id="787510" name="Text Box 54"/>
            <p:cNvSpPr txBox="1">
              <a:spLocks noChangeArrowheads="1"/>
            </p:cNvSpPr>
            <p:nvPr/>
          </p:nvSpPr>
          <p:spPr bwMode="auto">
            <a:xfrm>
              <a:off x="3212" y="2323"/>
              <a:ext cx="513" cy="330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sz="2800" b="1" kern="1200" cap="none" spc="0" normalizeH="0" baseline="0" noProof="0"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300</a:t>
              </a:r>
            </a:p>
          </p:txBody>
        </p:sp>
      </p:grpSp>
      <p:grpSp>
        <p:nvGrpSpPr>
          <p:cNvPr id="5" name="Group 55"/>
          <p:cNvGrpSpPr/>
          <p:nvPr/>
        </p:nvGrpSpPr>
        <p:grpSpPr>
          <a:xfrm>
            <a:off x="5829300" y="1196975"/>
            <a:ext cx="3849688" cy="1800225"/>
            <a:chOff x="4035" y="1061"/>
            <a:chExt cx="2426" cy="1134"/>
          </a:xfrm>
        </p:grpSpPr>
        <p:sp>
          <p:nvSpPr>
            <p:cNvPr id="787512" name="Oval 56"/>
            <p:cNvSpPr>
              <a:spLocks noChangeArrowheads="1"/>
            </p:cNvSpPr>
            <p:nvPr/>
          </p:nvSpPr>
          <p:spPr bwMode="auto">
            <a:xfrm>
              <a:off x="5328" y="1061"/>
              <a:ext cx="272" cy="272"/>
            </a:xfrm>
            <a:prstGeom prst="ellipse">
              <a:avLst/>
            </a:prstGeom>
            <a:solidFill>
              <a:srgbClr val="FF0000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800" b="1" i="1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B</a:t>
              </a:r>
            </a:p>
          </p:txBody>
        </p:sp>
        <p:sp>
          <p:nvSpPr>
            <p:cNvPr id="787513" name="Oval 57"/>
            <p:cNvSpPr>
              <a:spLocks noChangeArrowheads="1"/>
            </p:cNvSpPr>
            <p:nvPr/>
          </p:nvSpPr>
          <p:spPr bwMode="auto">
            <a:xfrm>
              <a:off x="6189" y="1515"/>
              <a:ext cx="272" cy="272"/>
            </a:xfrm>
            <a:prstGeom prst="ellipse">
              <a:avLst/>
            </a:prstGeom>
            <a:solidFill>
              <a:srgbClr val="FF0000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800" b="1" i="1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C</a:t>
              </a:r>
            </a:p>
          </p:txBody>
        </p:sp>
        <p:sp>
          <p:nvSpPr>
            <p:cNvPr id="787514" name="Oval 58"/>
            <p:cNvSpPr>
              <a:spLocks noChangeArrowheads="1"/>
            </p:cNvSpPr>
            <p:nvPr/>
          </p:nvSpPr>
          <p:spPr bwMode="auto">
            <a:xfrm>
              <a:off x="4239" y="1107"/>
              <a:ext cx="272" cy="272"/>
            </a:xfrm>
            <a:prstGeom prst="ellipse">
              <a:avLst/>
            </a:prstGeom>
            <a:solidFill>
              <a:srgbClr val="FF0000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800" b="1" i="1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A</a:t>
              </a:r>
            </a:p>
          </p:txBody>
        </p:sp>
        <p:sp>
          <p:nvSpPr>
            <p:cNvPr id="787515" name="Oval 59"/>
            <p:cNvSpPr>
              <a:spLocks noChangeArrowheads="1"/>
            </p:cNvSpPr>
            <p:nvPr/>
          </p:nvSpPr>
          <p:spPr bwMode="auto">
            <a:xfrm>
              <a:off x="4239" y="1923"/>
              <a:ext cx="272" cy="272"/>
            </a:xfrm>
            <a:prstGeom prst="ellipse">
              <a:avLst/>
            </a:prstGeom>
            <a:solidFill>
              <a:srgbClr val="FF0000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800" b="1" i="1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E</a:t>
              </a:r>
            </a:p>
          </p:txBody>
        </p:sp>
        <p:sp>
          <p:nvSpPr>
            <p:cNvPr id="114699" name="Line 60"/>
            <p:cNvSpPr/>
            <p:nvPr/>
          </p:nvSpPr>
          <p:spPr>
            <a:xfrm>
              <a:off x="5600" y="1197"/>
              <a:ext cx="635" cy="363"/>
            </a:xfrm>
            <a:prstGeom prst="line">
              <a:avLst/>
            </a:prstGeom>
            <a:ln w="38100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</p:sp>
        <p:sp>
          <p:nvSpPr>
            <p:cNvPr id="114700" name="Line 61"/>
            <p:cNvSpPr/>
            <p:nvPr/>
          </p:nvSpPr>
          <p:spPr>
            <a:xfrm flipH="1">
              <a:off x="5600" y="1742"/>
              <a:ext cx="635" cy="317"/>
            </a:xfrm>
            <a:prstGeom prst="line">
              <a:avLst/>
            </a:prstGeom>
            <a:ln w="38100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</p:sp>
        <p:sp>
          <p:nvSpPr>
            <p:cNvPr id="787518" name="Oval 62"/>
            <p:cNvSpPr>
              <a:spLocks noChangeArrowheads="1"/>
            </p:cNvSpPr>
            <p:nvPr/>
          </p:nvSpPr>
          <p:spPr bwMode="auto">
            <a:xfrm>
              <a:off x="5373" y="1923"/>
              <a:ext cx="272" cy="272"/>
            </a:xfrm>
            <a:prstGeom prst="ellipse">
              <a:avLst/>
            </a:prstGeom>
            <a:solidFill>
              <a:srgbClr val="FF0000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800" b="1" i="1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D</a:t>
              </a:r>
            </a:p>
          </p:txBody>
        </p:sp>
        <p:sp>
          <p:nvSpPr>
            <p:cNvPr id="114702" name="Line 63"/>
            <p:cNvSpPr/>
            <p:nvPr/>
          </p:nvSpPr>
          <p:spPr>
            <a:xfrm>
              <a:off x="4375" y="1379"/>
              <a:ext cx="0" cy="544"/>
            </a:xfrm>
            <a:prstGeom prst="line">
              <a:avLst/>
            </a:prstGeom>
            <a:ln w="38100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</p:sp>
        <p:sp>
          <p:nvSpPr>
            <p:cNvPr id="114703" name="Line 64"/>
            <p:cNvSpPr/>
            <p:nvPr/>
          </p:nvSpPr>
          <p:spPr>
            <a:xfrm>
              <a:off x="4466" y="1333"/>
              <a:ext cx="952" cy="635"/>
            </a:xfrm>
            <a:prstGeom prst="line">
              <a:avLst/>
            </a:prstGeom>
            <a:ln w="38100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</p:sp>
        <p:sp>
          <p:nvSpPr>
            <p:cNvPr id="787521" name="Text Box 65"/>
            <p:cNvSpPr txBox="1">
              <a:spLocks noChangeArrowheads="1"/>
            </p:cNvSpPr>
            <p:nvPr/>
          </p:nvSpPr>
          <p:spPr bwMode="auto">
            <a:xfrm>
              <a:off x="5804" y="1097"/>
              <a:ext cx="369" cy="330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sz="2800" b="1" kern="1200" cap="none" spc="0" normalizeH="0" baseline="0" noProof="0"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70</a:t>
              </a:r>
            </a:p>
          </p:txBody>
        </p:sp>
        <p:sp>
          <p:nvSpPr>
            <p:cNvPr id="787522" name="Text Box 66"/>
            <p:cNvSpPr txBox="1">
              <a:spLocks noChangeArrowheads="1"/>
            </p:cNvSpPr>
            <p:nvPr/>
          </p:nvSpPr>
          <p:spPr bwMode="auto">
            <a:xfrm>
              <a:off x="5849" y="1823"/>
              <a:ext cx="369" cy="330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sz="2800" b="1" kern="1200" cap="none" spc="0" normalizeH="0" baseline="0" noProof="0"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60</a:t>
              </a:r>
            </a:p>
          </p:txBody>
        </p:sp>
        <p:sp>
          <p:nvSpPr>
            <p:cNvPr id="787523" name="Text Box 67"/>
            <p:cNvSpPr txBox="1">
              <a:spLocks noChangeArrowheads="1"/>
            </p:cNvSpPr>
            <p:nvPr/>
          </p:nvSpPr>
          <p:spPr bwMode="auto">
            <a:xfrm>
              <a:off x="4443" y="1379"/>
              <a:ext cx="369" cy="330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sz="2800" b="1" kern="1200" cap="none" spc="0" normalizeH="0" baseline="0" noProof="0"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80</a:t>
              </a:r>
            </a:p>
          </p:txBody>
        </p:sp>
        <p:sp>
          <p:nvSpPr>
            <p:cNvPr id="787524" name="Text Box 68"/>
            <p:cNvSpPr txBox="1">
              <a:spLocks noChangeArrowheads="1"/>
            </p:cNvSpPr>
            <p:nvPr/>
          </p:nvSpPr>
          <p:spPr bwMode="auto">
            <a:xfrm>
              <a:off x="4035" y="1515"/>
              <a:ext cx="369" cy="330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sz="2800" b="1" kern="1200" cap="none" spc="0" normalizeH="0" baseline="0" noProof="0"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50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84" name="Text Box 4"/>
          <p:cNvSpPr txBox="1">
            <a:spLocks noChangeArrowheads="1"/>
          </p:cNvSpPr>
          <p:nvPr/>
        </p:nvSpPr>
        <p:spPr bwMode="auto">
          <a:xfrm>
            <a:off x="103188" y="44450"/>
            <a:ext cx="4797425" cy="1138238"/>
          </a:xfrm>
          <a:prstGeom prst="rect">
            <a:avLst/>
          </a:prstGeom>
          <a:solidFill>
            <a:schemeClr val="bg1"/>
          </a:solidFill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 marR="0" defTabSz="914400">
              <a:buClrTx/>
              <a:buSzTx/>
              <a:buFontTx/>
              <a:buChar char="•"/>
              <a:defRPr/>
            </a:pPr>
            <a:endParaRPr kumimoji="0" lang="zh-CN" altLang="en-US" sz="1600" b="1" kern="1200" cap="none" spc="0" normalizeH="0" baseline="0" noProof="0" dirty="0">
              <a:effectLst>
                <a:outerShdw blurRad="38100" dist="38100" dir="2700000" algn="tl">
                  <a:srgbClr val="C0C0C0"/>
                </a:outerShdw>
              </a:effectLst>
              <a:latin typeface="华文行楷" panose="02010800040101010101" pitchFamily="2" charset="-122"/>
              <a:ea typeface="华文行楷" panose="02010800040101010101" pitchFamily="2" charset="-122"/>
              <a:cs typeface="+mn-cs"/>
            </a:endParaRPr>
          </a:p>
          <a:p>
            <a:pPr marR="0" defTabSz="914400">
              <a:buClrTx/>
              <a:buSzTx/>
              <a:buFontTx/>
              <a:buChar char="•"/>
              <a:defRPr/>
            </a:pPr>
            <a:r>
              <a:rPr kumimoji="0" lang="zh-CN" altLang="en-US" sz="3600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算法思想</a:t>
            </a:r>
          </a:p>
          <a:p>
            <a:pPr marR="0" defTabSz="914400">
              <a:buClrTx/>
              <a:buSzTx/>
              <a:buFontTx/>
              <a:buNone/>
              <a:defRPr/>
            </a:pPr>
            <a:endParaRPr kumimoji="0" lang="zh-CN" altLang="en-US" sz="1600" b="1" kern="1200" cap="none" spc="0" normalizeH="0" baseline="0" noProof="0" dirty="0">
              <a:solidFill>
                <a:srgbClr val="0000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ea typeface="华文行楷" panose="02010800040101010101" pitchFamily="2" charset="-122"/>
              <a:cs typeface="+mn-cs"/>
            </a:endParaRPr>
          </a:p>
        </p:txBody>
      </p:sp>
      <p:grpSp>
        <p:nvGrpSpPr>
          <p:cNvPr id="115715" name="Group 5"/>
          <p:cNvGrpSpPr/>
          <p:nvPr/>
        </p:nvGrpSpPr>
        <p:grpSpPr>
          <a:xfrm>
            <a:off x="498475" y="1557338"/>
            <a:ext cx="3852863" cy="2051050"/>
            <a:chOff x="1766" y="155"/>
            <a:chExt cx="2426" cy="1292"/>
          </a:xfrm>
        </p:grpSpPr>
        <p:sp>
          <p:nvSpPr>
            <p:cNvPr id="788486" name="Oval 6"/>
            <p:cNvSpPr>
              <a:spLocks noChangeArrowheads="1"/>
            </p:cNvSpPr>
            <p:nvPr/>
          </p:nvSpPr>
          <p:spPr bwMode="auto">
            <a:xfrm>
              <a:off x="3059" y="164"/>
              <a:ext cx="271" cy="272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800" b="1" i="1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B</a:t>
              </a:r>
            </a:p>
          </p:txBody>
        </p:sp>
        <p:sp>
          <p:nvSpPr>
            <p:cNvPr id="788487" name="Oval 7"/>
            <p:cNvSpPr>
              <a:spLocks noChangeArrowheads="1"/>
            </p:cNvSpPr>
            <p:nvPr/>
          </p:nvSpPr>
          <p:spPr bwMode="auto">
            <a:xfrm>
              <a:off x="3920" y="618"/>
              <a:ext cx="272" cy="272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800" b="1" i="1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C</a:t>
              </a:r>
            </a:p>
          </p:txBody>
        </p:sp>
        <p:sp>
          <p:nvSpPr>
            <p:cNvPr id="788488" name="Oval 8"/>
            <p:cNvSpPr>
              <a:spLocks noChangeArrowheads="1"/>
            </p:cNvSpPr>
            <p:nvPr/>
          </p:nvSpPr>
          <p:spPr bwMode="auto">
            <a:xfrm>
              <a:off x="1970" y="210"/>
              <a:ext cx="272" cy="272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800" b="1" i="1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A</a:t>
              </a:r>
            </a:p>
          </p:txBody>
        </p:sp>
        <p:sp>
          <p:nvSpPr>
            <p:cNvPr id="788489" name="Oval 9"/>
            <p:cNvSpPr>
              <a:spLocks noChangeArrowheads="1"/>
            </p:cNvSpPr>
            <p:nvPr/>
          </p:nvSpPr>
          <p:spPr bwMode="auto">
            <a:xfrm>
              <a:off x="1970" y="1026"/>
              <a:ext cx="272" cy="272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800" b="1" i="1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E</a:t>
              </a:r>
            </a:p>
          </p:txBody>
        </p:sp>
        <p:sp>
          <p:nvSpPr>
            <p:cNvPr id="115733" name="Line 10"/>
            <p:cNvSpPr/>
            <p:nvPr/>
          </p:nvSpPr>
          <p:spPr>
            <a:xfrm>
              <a:off x="3331" y="300"/>
              <a:ext cx="635" cy="363"/>
            </a:xfrm>
            <a:prstGeom prst="line">
              <a:avLst/>
            </a:prstGeom>
            <a:ln w="38100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</p:sp>
        <p:sp>
          <p:nvSpPr>
            <p:cNvPr id="115734" name="Line 11"/>
            <p:cNvSpPr/>
            <p:nvPr/>
          </p:nvSpPr>
          <p:spPr>
            <a:xfrm>
              <a:off x="3240" y="436"/>
              <a:ext cx="0" cy="590"/>
            </a:xfrm>
            <a:prstGeom prst="line">
              <a:avLst/>
            </a:prstGeom>
            <a:ln w="38100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</p:sp>
        <p:sp>
          <p:nvSpPr>
            <p:cNvPr id="115735" name="Line 12"/>
            <p:cNvSpPr/>
            <p:nvPr/>
          </p:nvSpPr>
          <p:spPr>
            <a:xfrm flipH="1">
              <a:off x="3331" y="845"/>
              <a:ext cx="635" cy="317"/>
            </a:xfrm>
            <a:prstGeom prst="line">
              <a:avLst/>
            </a:prstGeom>
            <a:ln w="38100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</p:sp>
        <p:sp>
          <p:nvSpPr>
            <p:cNvPr id="788493" name="Oval 13"/>
            <p:cNvSpPr>
              <a:spLocks noChangeArrowheads="1"/>
            </p:cNvSpPr>
            <p:nvPr/>
          </p:nvSpPr>
          <p:spPr bwMode="auto">
            <a:xfrm>
              <a:off x="3104" y="1026"/>
              <a:ext cx="271" cy="272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800" b="1" i="1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D</a:t>
              </a:r>
            </a:p>
          </p:txBody>
        </p:sp>
        <p:sp>
          <p:nvSpPr>
            <p:cNvPr id="115737" name="Line 14"/>
            <p:cNvSpPr/>
            <p:nvPr/>
          </p:nvSpPr>
          <p:spPr>
            <a:xfrm>
              <a:off x="2106" y="482"/>
              <a:ext cx="0" cy="544"/>
            </a:xfrm>
            <a:prstGeom prst="line">
              <a:avLst/>
            </a:prstGeom>
            <a:ln w="38100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</p:sp>
        <p:sp>
          <p:nvSpPr>
            <p:cNvPr id="115738" name="Line 15"/>
            <p:cNvSpPr/>
            <p:nvPr/>
          </p:nvSpPr>
          <p:spPr>
            <a:xfrm>
              <a:off x="2242" y="1162"/>
              <a:ext cx="862" cy="0"/>
            </a:xfrm>
            <a:prstGeom prst="line">
              <a:avLst/>
            </a:prstGeom>
            <a:ln w="38100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</p:sp>
        <p:sp>
          <p:nvSpPr>
            <p:cNvPr id="115739" name="Line 16"/>
            <p:cNvSpPr/>
            <p:nvPr/>
          </p:nvSpPr>
          <p:spPr>
            <a:xfrm flipV="1">
              <a:off x="2197" y="391"/>
              <a:ext cx="907" cy="680"/>
            </a:xfrm>
            <a:prstGeom prst="line">
              <a:avLst/>
            </a:prstGeom>
            <a:ln w="38100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</p:sp>
        <p:sp>
          <p:nvSpPr>
            <p:cNvPr id="115740" name="Line 17"/>
            <p:cNvSpPr/>
            <p:nvPr/>
          </p:nvSpPr>
          <p:spPr>
            <a:xfrm>
              <a:off x="2197" y="436"/>
              <a:ext cx="952" cy="635"/>
            </a:xfrm>
            <a:prstGeom prst="line">
              <a:avLst/>
            </a:prstGeom>
            <a:ln w="38100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</p:sp>
        <p:sp>
          <p:nvSpPr>
            <p:cNvPr id="115741" name="Line 18"/>
            <p:cNvSpPr/>
            <p:nvPr/>
          </p:nvSpPr>
          <p:spPr>
            <a:xfrm>
              <a:off x="2242" y="346"/>
              <a:ext cx="1678" cy="408"/>
            </a:xfrm>
            <a:prstGeom prst="line">
              <a:avLst/>
            </a:prstGeom>
            <a:ln w="38100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</p:sp>
        <p:sp>
          <p:nvSpPr>
            <p:cNvPr id="788499" name="Text Box 19"/>
            <p:cNvSpPr txBox="1">
              <a:spLocks noChangeArrowheads="1"/>
            </p:cNvSpPr>
            <p:nvPr/>
          </p:nvSpPr>
          <p:spPr bwMode="auto">
            <a:xfrm>
              <a:off x="3535" y="200"/>
              <a:ext cx="369" cy="330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sz="2800" b="1" kern="1200" cap="none" spc="0" normalizeH="0" baseline="0" noProof="0"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70</a:t>
              </a:r>
            </a:p>
          </p:txBody>
        </p:sp>
        <p:sp>
          <p:nvSpPr>
            <p:cNvPr id="788500" name="Text Box 20"/>
            <p:cNvSpPr txBox="1">
              <a:spLocks noChangeArrowheads="1"/>
            </p:cNvSpPr>
            <p:nvPr/>
          </p:nvSpPr>
          <p:spPr bwMode="auto">
            <a:xfrm>
              <a:off x="3580" y="926"/>
              <a:ext cx="369" cy="330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sz="2800" b="1" kern="1200" cap="none" spc="0" normalizeH="0" baseline="0" noProof="0"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60</a:t>
              </a:r>
            </a:p>
          </p:txBody>
        </p:sp>
        <p:sp>
          <p:nvSpPr>
            <p:cNvPr id="788501" name="Text Box 21"/>
            <p:cNvSpPr txBox="1">
              <a:spLocks noChangeArrowheads="1"/>
            </p:cNvSpPr>
            <p:nvPr/>
          </p:nvSpPr>
          <p:spPr bwMode="auto">
            <a:xfrm>
              <a:off x="2174" y="482"/>
              <a:ext cx="369" cy="330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sz="2800" b="1" kern="1200" cap="none" spc="0" normalizeH="0" baseline="0" noProof="0"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80</a:t>
              </a:r>
            </a:p>
          </p:txBody>
        </p:sp>
        <p:sp>
          <p:nvSpPr>
            <p:cNvPr id="788502" name="Text Box 22"/>
            <p:cNvSpPr txBox="1">
              <a:spLocks noChangeArrowheads="1"/>
            </p:cNvSpPr>
            <p:nvPr/>
          </p:nvSpPr>
          <p:spPr bwMode="auto">
            <a:xfrm>
              <a:off x="1766" y="618"/>
              <a:ext cx="369" cy="330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sz="2800" b="1" kern="1200" cap="none" spc="0" normalizeH="0" baseline="0" noProof="0"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50</a:t>
              </a:r>
            </a:p>
          </p:txBody>
        </p:sp>
        <p:sp>
          <p:nvSpPr>
            <p:cNvPr id="788503" name="Text Box 23"/>
            <p:cNvSpPr txBox="1">
              <a:spLocks noChangeArrowheads="1"/>
            </p:cNvSpPr>
            <p:nvPr/>
          </p:nvSpPr>
          <p:spPr bwMode="auto">
            <a:xfrm>
              <a:off x="2538" y="1117"/>
              <a:ext cx="369" cy="330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sz="2800" b="1" kern="1200" cap="none" spc="0" normalizeH="0" baseline="0" noProof="0"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90</a:t>
              </a:r>
            </a:p>
          </p:txBody>
        </p:sp>
        <p:sp>
          <p:nvSpPr>
            <p:cNvPr id="788504" name="Text Box 24"/>
            <p:cNvSpPr txBox="1">
              <a:spLocks noChangeArrowheads="1"/>
            </p:cNvSpPr>
            <p:nvPr/>
          </p:nvSpPr>
          <p:spPr bwMode="auto">
            <a:xfrm>
              <a:off x="3196" y="699"/>
              <a:ext cx="369" cy="330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sz="2800" b="1" kern="1200" cap="none" spc="0" normalizeH="0" baseline="0" noProof="0"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75</a:t>
              </a:r>
            </a:p>
          </p:txBody>
        </p:sp>
        <p:sp>
          <p:nvSpPr>
            <p:cNvPr id="788505" name="Text Box 25"/>
            <p:cNvSpPr txBox="1">
              <a:spLocks noChangeArrowheads="1"/>
            </p:cNvSpPr>
            <p:nvPr/>
          </p:nvSpPr>
          <p:spPr bwMode="auto">
            <a:xfrm>
              <a:off x="2395" y="155"/>
              <a:ext cx="513" cy="330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sz="2800" b="1" kern="1200" cap="none" spc="0" normalizeH="0" baseline="0" noProof="0"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300</a:t>
              </a:r>
            </a:p>
          </p:txBody>
        </p:sp>
        <p:sp>
          <p:nvSpPr>
            <p:cNvPr id="788506" name="Text Box 26"/>
            <p:cNvSpPr txBox="1">
              <a:spLocks noChangeArrowheads="1"/>
            </p:cNvSpPr>
            <p:nvPr/>
          </p:nvSpPr>
          <p:spPr bwMode="auto">
            <a:xfrm>
              <a:off x="2347" y="790"/>
              <a:ext cx="514" cy="330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sz="2800" b="1" kern="1200" cap="none" spc="0" normalizeH="0" baseline="0" noProof="0"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200</a:t>
              </a:r>
            </a:p>
          </p:txBody>
        </p:sp>
      </p:grpSp>
      <p:sp>
        <p:nvSpPr>
          <p:cNvPr id="788536" name="Oval 56"/>
          <p:cNvSpPr>
            <a:spLocks noChangeArrowheads="1"/>
          </p:cNvSpPr>
          <p:nvPr/>
        </p:nvSpPr>
        <p:spPr bwMode="auto">
          <a:xfrm>
            <a:off x="6800850" y="3500438"/>
            <a:ext cx="431800" cy="431800"/>
          </a:xfrm>
          <a:prstGeom prst="ellipse">
            <a:avLst/>
          </a:prstGeom>
          <a:solidFill>
            <a:srgbClr val="FF0000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1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B</a:t>
            </a:r>
          </a:p>
        </p:txBody>
      </p:sp>
      <p:sp>
        <p:nvSpPr>
          <p:cNvPr id="788537" name="Oval 57"/>
          <p:cNvSpPr>
            <a:spLocks noChangeArrowheads="1"/>
          </p:cNvSpPr>
          <p:nvPr/>
        </p:nvSpPr>
        <p:spPr bwMode="auto">
          <a:xfrm>
            <a:off x="8167688" y="4221163"/>
            <a:ext cx="431800" cy="431800"/>
          </a:xfrm>
          <a:prstGeom prst="ellipse">
            <a:avLst/>
          </a:prstGeom>
          <a:solidFill>
            <a:srgbClr val="FF0000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1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C</a:t>
            </a:r>
          </a:p>
        </p:txBody>
      </p:sp>
      <p:sp>
        <p:nvSpPr>
          <p:cNvPr id="788538" name="Oval 58"/>
          <p:cNvSpPr>
            <a:spLocks noChangeArrowheads="1"/>
          </p:cNvSpPr>
          <p:nvPr/>
        </p:nvSpPr>
        <p:spPr bwMode="auto">
          <a:xfrm>
            <a:off x="5072063" y="3573463"/>
            <a:ext cx="431800" cy="431800"/>
          </a:xfrm>
          <a:prstGeom prst="ellipse">
            <a:avLst/>
          </a:prstGeom>
          <a:solidFill>
            <a:srgbClr val="FF0000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1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A</a:t>
            </a:r>
          </a:p>
        </p:txBody>
      </p:sp>
      <p:sp>
        <p:nvSpPr>
          <p:cNvPr id="788539" name="Oval 59"/>
          <p:cNvSpPr>
            <a:spLocks noChangeArrowheads="1"/>
          </p:cNvSpPr>
          <p:nvPr/>
        </p:nvSpPr>
        <p:spPr bwMode="auto">
          <a:xfrm>
            <a:off x="5072063" y="4868863"/>
            <a:ext cx="431800" cy="431800"/>
          </a:xfrm>
          <a:prstGeom prst="ellipse">
            <a:avLst/>
          </a:prstGeom>
          <a:solidFill>
            <a:srgbClr val="FF0000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1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E</a:t>
            </a:r>
          </a:p>
        </p:txBody>
      </p:sp>
      <p:sp>
        <p:nvSpPr>
          <p:cNvPr id="788540" name="Line 60"/>
          <p:cNvSpPr/>
          <p:nvPr/>
        </p:nvSpPr>
        <p:spPr>
          <a:xfrm>
            <a:off x="7232650" y="3716338"/>
            <a:ext cx="1008063" cy="576262"/>
          </a:xfrm>
          <a:prstGeom prst="line">
            <a:avLst/>
          </a:prstGeom>
          <a:ln w="38100" cap="sq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</p:sp>
      <p:sp>
        <p:nvSpPr>
          <p:cNvPr id="788541" name="Line 61"/>
          <p:cNvSpPr/>
          <p:nvPr/>
        </p:nvSpPr>
        <p:spPr>
          <a:xfrm flipH="1">
            <a:off x="7232650" y="4581525"/>
            <a:ext cx="1008063" cy="503238"/>
          </a:xfrm>
          <a:prstGeom prst="line">
            <a:avLst/>
          </a:prstGeom>
          <a:ln w="38100" cap="sq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</p:sp>
      <p:sp>
        <p:nvSpPr>
          <p:cNvPr id="788542" name="Oval 62"/>
          <p:cNvSpPr>
            <a:spLocks noChangeArrowheads="1"/>
          </p:cNvSpPr>
          <p:nvPr/>
        </p:nvSpPr>
        <p:spPr bwMode="auto">
          <a:xfrm>
            <a:off x="6872288" y="4868863"/>
            <a:ext cx="431800" cy="431800"/>
          </a:xfrm>
          <a:prstGeom prst="ellipse">
            <a:avLst/>
          </a:prstGeom>
          <a:solidFill>
            <a:srgbClr val="FF0000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1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D</a:t>
            </a:r>
          </a:p>
        </p:txBody>
      </p:sp>
      <p:sp>
        <p:nvSpPr>
          <p:cNvPr id="788543" name="Line 63"/>
          <p:cNvSpPr/>
          <p:nvPr/>
        </p:nvSpPr>
        <p:spPr>
          <a:xfrm>
            <a:off x="5287963" y="4005263"/>
            <a:ext cx="0" cy="863600"/>
          </a:xfrm>
          <a:prstGeom prst="line">
            <a:avLst/>
          </a:prstGeom>
          <a:ln w="38100" cap="sq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</p:sp>
      <p:sp>
        <p:nvSpPr>
          <p:cNvPr id="788544" name="Line 64"/>
          <p:cNvSpPr/>
          <p:nvPr/>
        </p:nvSpPr>
        <p:spPr>
          <a:xfrm>
            <a:off x="5432425" y="3932238"/>
            <a:ext cx="1511300" cy="1008062"/>
          </a:xfrm>
          <a:prstGeom prst="line">
            <a:avLst/>
          </a:prstGeom>
          <a:ln w="38100" cap="sq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</p:sp>
      <p:sp>
        <p:nvSpPr>
          <p:cNvPr id="788545" name="Text Box 65"/>
          <p:cNvSpPr txBox="1">
            <a:spLocks noChangeArrowheads="1"/>
          </p:cNvSpPr>
          <p:nvPr/>
        </p:nvSpPr>
        <p:spPr bwMode="auto">
          <a:xfrm>
            <a:off x="7556500" y="3557588"/>
            <a:ext cx="585788" cy="52387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kumimoji="0" lang="en-US" altLang="zh-CN" sz="2800" b="1" kern="1200" cap="none" spc="0" normalizeH="0" baseline="0" noProof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70</a:t>
            </a:r>
          </a:p>
        </p:txBody>
      </p:sp>
      <p:sp>
        <p:nvSpPr>
          <p:cNvPr id="788546" name="Text Box 66"/>
          <p:cNvSpPr txBox="1">
            <a:spLocks noChangeArrowheads="1"/>
          </p:cNvSpPr>
          <p:nvPr/>
        </p:nvSpPr>
        <p:spPr bwMode="auto">
          <a:xfrm>
            <a:off x="7627938" y="4710113"/>
            <a:ext cx="585788" cy="52387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kumimoji="0" lang="en-US" altLang="zh-CN" sz="2800" b="1" kern="1200" cap="none" spc="0" normalizeH="0" baseline="0" noProof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60</a:t>
            </a:r>
          </a:p>
        </p:txBody>
      </p:sp>
      <p:sp>
        <p:nvSpPr>
          <p:cNvPr id="788547" name="Text Box 67"/>
          <p:cNvSpPr txBox="1">
            <a:spLocks noChangeArrowheads="1"/>
          </p:cNvSpPr>
          <p:nvPr/>
        </p:nvSpPr>
        <p:spPr bwMode="auto">
          <a:xfrm>
            <a:off x="5397500" y="4005263"/>
            <a:ext cx="585788" cy="52387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kumimoji="0" lang="en-US" altLang="zh-CN" sz="2800" b="1" kern="1200" cap="none" spc="0" normalizeH="0" baseline="0" noProof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80</a:t>
            </a:r>
          </a:p>
        </p:txBody>
      </p:sp>
      <p:sp>
        <p:nvSpPr>
          <p:cNvPr id="788548" name="Text Box 68"/>
          <p:cNvSpPr txBox="1">
            <a:spLocks noChangeArrowheads="1"/>
          </p:cNvSpPr>
          <p:nvPr/>
        </p:nvSpPr>
        <p:spPr bwMode="auto">
          <a:xfrm>
            <a:off x="4748213" y="4221163"/>
            <a:ext cx="585788" cy="52387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kumimoji="0" lang="en-US" altLang="zh-CN" sz="2800" b="1" kern="1200" cap="none" spc="0" normalizeH="0" baseline="0" noProof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50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885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885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7885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7885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7885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7885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7885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7885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7885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7885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7885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7885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7885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8536" grpId="0" animBg="1"/>
      <p:bldP spid="788537" grpId="0" animBg="1"/>
      <p:bldP spid="788538" grpId="0" animBg="1"/>
      <p:bldP spid="788539" grpId="0" animBg="1"/>
      <p:bldP spid="788542" grpId="0" animBg="1"/>
      <p:bldP spid="788545" grpId="0"/>
      <p:bldP spid="788546" grpId="0"/>
      <p:bldP spid="788547" grpId="0"/>
      <p:bldP spid="788548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628" name="Rectangle 4"/>
          <p:cNvSpPr>
            <a:spLocks noChangeArrowheads="1"/>
          </p:cNvSpPr>
          <p:nvPr/>
        </p:nvSpPr>
        <p:spPr bwMode="auto">
          <a:xfrm>
            <a:off x="5872163" y="131763"/>
            <a:ext cx="4332288" cy="63341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3600" b="1" i="0" u="none" strike="noStrike" kern="1200" cap="none" spc="0" normalizeH="0" baseline="0" noProof="0" dirty="0" err="1">
                <a:ln>
                  <a:noFill/>
                </a:ln>
                <a:solidFill>
                  <a:srgbClr val="663300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Kruskal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663300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算法</a:t>
            </a:r>
          </a:p>
        </p:txBody>
      </p:sp>
      <p:sp>
        <p:nvSpPr>
          <p:cNvPr id="794630" name="Text Box 6"/>
          <p:cNvSpPr txBox="1">
            <a:spLocks noChangeArrowheads="1"/>
          </p:cNvSpPr>
          <p:nvPr/>
        </p:nvSpPr>
        <p:spPr bwMode="auto">
          <a:xfrm>
            <a:off x="957263" y="1412875"/>
            <a:ext cx="8510588" cy="452437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pPr marL="457200" marR="0" indent="-457200" defTabSz="914400">
              <a:buClrTx/>
              <a:buSzTx/>
              <a:buFontTx/>
              <a:buNone/>
              <a:defRPr/>
            </a:pPr>
            <a:r>
              <a:rPr kumimoji="0" lang="en-US" altLang="zh-CN" sz="3200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MST-</a:t>
            </a:r>
            <a:r>
              <a:rPr kumimoji="0" lang="en-US" altLang="zh-CN" sz="3200" b="1" kern="1200" cap="none" spc="0" normalizeH="0" baseline="0" noProof="0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Kruskal</a:t>
            </a:r>
            <a:r>
              <a:rPr kumimoji="0" lang="en-US" altLang="zh-CN" sz="3200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(</a:t>
            </a:r>
            <a:r>
              <a:rPr kumimoji="0" lang="en-US" altLang="zh-CN" sz="3200" b="1" i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G,W</a:t>
            </a:r>
            <a:r>
              <a:rPr kumimoji="0" lang="en-US" altLang="zh-CN" sz="3200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)</a:t>
            </a:r>
          </a:p>
          <a:p>
            <a:pPr marL="457200" marR="0" indent="-457200" defTabSz="914400">
              <a:buClrTx/>
              <a:buSzTx/>
              <a:buFontTx/>
              <a:buNone/>
              <a:defRPr/>
            </a:pPr>
            <a:r>
              <a:rPr kumimoji="0" lang="en-US" altLang="zh-CN" sz="3200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1.   A=</a:t>
            </a:r>
            <a:r>
              <a:rPr kumimoji="0" lang="en-US" altLang="zh-CN" sz="3200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/>
              </a:rPr>
              <a:t></a:t>
            </a:r>
            <a:r>
              <a:rPr kumimoji="0" lang="en-US" altLang="zh-CN" sz="3200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 pitchFamily="18" charset="2"/>
              </a:rPr>
              <a:t>;</a:t>
            </a:r>
          </a:p>
          <a:p>
            <a:pPr marL="457200" marR="0" indent="-457200" defTabSz="914400">
              <a:buClrTx/>
              <a:buSzTx/>
              <a:buFontTx/>
              <a:buNone/>
              <a:defRPr/>
            </a:pPr>
            <a:r>
              <a:rPr kumimoji="0" lang="en-US" altLang="zh-CN" sz="3200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 pitchFamily="18" charset="2"/>
              </a:rPr>
              <a:t>2.   For  </a:t>
            </a:r>
            <a:r>
              <a:rPr kumimoji="0" lang="en-US" altLang="zh-CN" sz="3200" b="1" i="1" kern="1200" cap="none" spc="0" normalizeH="0" baseline="0" noProof="0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 pitchFamily="18" charset="2"/>
              </a:rPr>
              <a:t>v</a:t>
            </a:r>
            <a:r>
              <a:rPr kumimoji="0" lang="en-US" altLang="zh-CN" sz="3200" b="1" kern="1200" cap="none" spc="0" normalizeH="0" baseline="0" noProof="0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 pitchFamily="18" charset="2"/>
              </a:rPr>
              <a:t></a:t>
            </a:r>
            <a:r>
              <a:rPr kumimoji="0" lang="en-US" altLang="zh-CN" sz="3200" b="1" i="1" kern="1200" cap="none" spc="0" normalizeH="0" baseline="0" noProof="0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 pitchFamily="18" charset="2"/>
              </a:rPr>
              <a:t>V</a:t>
            </a:r>
            <a:r>
              <a:rPr kumimoji="0" lang="en-US" altLang="zh-CN" sz="3200" b="1" i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 pitchFamily="18" charset="2"/>
              </a:rPr>
              <a:t>[G]</a:t>
            </a:r>
            <a:r>
              <a:rPr kumimoji="0" lang="en-US" altLang="zh-CN" sz="3200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 pitchFamily="18" charset="2"/>
              </a:rPr>
              <a:t>   Do</a:t>
            </a:r>
          </a:p>
          <a:p>
            <a:pPr marL="457200" marR="0" indent="-457200" defTabSz="914400">
              <a:buClrTx/>
              <a:buSzTx/>
              <a:buFontTx/>
              <a:buAutoNum type="arabicPeriod" startAt="3"/>
              <a:defRPr/>
            </a:pPr>
            <a:r>
              <a:rPr kumimoji="0" lang="en-US" altLang="zh-CN" sz="3200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 pitchFamily="18" charset="2"/>
              </a:rPr>
              <a:t>       Make-Set(</a:t>
            </a:r>
            <a:r>
              <a:rPr kumimoji="0" lang="en-US" altLang="zh-CN" sz="3200" b="1" i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 pitchFamily="18" charset="2"/>
              </a:rPr>
              <a:t>v</a:t>
            </a:r>
            <a:r>
              <a:rPr kumimoji="0" lang="en-US" altLang="zh-CN" sz="3200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 pitchFamily="18" charset="2"/>
              </a:rPr>
              <a:t>);   /* </a:t>
            </a:r>
          </a:p>
          <a:p>
            <a:pPr marL="457200" marR="0" indent="-457200" defTabSz="914400">
              <a:buClrTx/>
              <a:buSzTx/>
              <a:buFontTx/>
              <a:buAutoNum type="arabicPeriod" startAt="3"/>
              <a:defRPr/>
            </a:pPr>
            <a:r>
              <a:rPr kumimoji="0" lang="en-US" altLang="zh-CN" sz="3200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kumimoji="0" lang="zh-CN" altLang="en-US" sz="3200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 pitchFamily="18" charset="2"/>
              </a:rPr>
              <a:t>按照</a:t>
            </a:r>
            <a:r>
              <a:rPr kumimoji="0" lang="en-US" altLang="zh-CN" sz="3200" b="1" i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 pitchFamily="18" charset="2"/>
              </a:rPr>
              <a:t>W</a:t>
            </a:r>
            <a:r>
              <a:rPr kumimoji="0" lang="zh-CN" altLang="en-US" sz="3200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 pitchFamily="18" charset="2"/>
              </a:rPr>
              <a:t>值的递增顺序排序</a:t>
            </a:r>
            <a:r>
              <a:rPr kumimoji="0" lang="en-US" altLang="zh-CN" sz="3200" b="1" i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 pitchFamily="18" charset="2"/>
              </a:rPr>
              <a:t>E[G]</a:t>
            </a:r>
            <a:r>
              <a:rPr kumimoji="0" lang="en-US" altLang="zh-CN" sz="3200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 pitchFamily="18" charset="2"/>
              </a:rPr>
              <a:t>;</a:t>
            </a:r>
          </a:p>
          <a:p>
            <a:pPr marL="457200" marR="0" indent="-457200" defTabSz="914400">
              <a:buClrTx/>
              <a:buSzTx/>
              <a:buFontTx/>
              <a:buAutoNum type="arabicPeriod" startAt="3"/>
              <a:defRPr/>
            </a:pPr>
            <a:r>
              <a:rPr kumimoji="0" lang="en-US" altLang="zh-CN" sz="3200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 pitchFamily="18" charset="2"/>
              </a:rPr>
              <a:t> For </a:t>
            </a:r>
            <a:r>
              <a:rPr kumimoji="0" lang="en-US" altLang="zh-CN" sz="3200" b="1" i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 pitchFamily="18" charset="2"/>
              </a:rPr>
              <a:t>(u, v)E[G] </a:t>
            </a:r>
            <a:r>
              <a:rPr kumimoji="0" lang="en-US" altLang="zh-CN" sz="3200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 pitchFamily="18" charset="2"/>
              </a:rPr>
              <a:t>(</a:t>
            </a:r>
            <a:r>
              <a:rPr kumimoji="0" lang="zh-CN" altLang="en-US" sz="3200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 pitchFamily="18" charset="2"/>
              </a:rPr>
              <a:t>按</a:t>
            </a:r>
            <a:r>
              <a:rPr kumimoji="0" lang="en-US" altLang="zh-CN" sz="3200" b="1" i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 pitchFamily="18" charset="2"/>
              </a:rPr>
              <a:t>W</a:t>
            </a:r>
            <a:r>
              <a:rPr kumimoji="0" lang="zh-CN" altLang="en-US" sz="3200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 pitchFamily="18" charset="2"/>
              </a:rPr>
              <a:t>值的递增顺序</a:t>
            </a:r>
            <a:r>
              <a:rPr kumimoji="0" lang="en-US" altLang="zh-CN" sz="3200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 pitchFamily="18" charset="2"/>
              </a:rPr>
              <a:t>)   Do</a:t>
            </a:r>
          </a:p>
          <a:p>
            <a:pPr marL="457200" marR="0" indent="-457200" defTabSz="914400">
              <a:buClrTx/>
              <a:buSzTx/>
              <a:buFontTx/>
              <a:buAutoNum type="arabicPeriod" startAt="3"/>
              <a:defRPr/>
            </a:pPr>
            <a:r>
              <a:rPr kumimoji="0" lang="en-US" altLang="zh-CN" sz="3200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 pitchFamily="18" charset="2"/>
              </a:rPr>
              <a:t>       If   Find-Set(</a:t>
            </a:r>
            <a:r>
              <a:rPr kumimoji="0" lang="en-US" altLang="zh-CN" sz="3200" b="1" i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 pitchFamily="18" charset="2"/>
              </a:rPr>
              <a:t>u</a:t>
            </a:r>
            <a:r>
              <a:rPr kumimoji="0" lang="en-US" altLang="zh-CN" sz="3200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 pitchFamily="18" charset="2"/>
              </a:rPr>
              <a:t>)Find-Set(</a:t>
            </a:r>
            <a:r>
              <a:rPr kumimoji="0" lang="en-US" altLang="zh-CN" sz="3200" b="1" i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 pitchFamily="18" charset="2"/>
              </a:rPr>
              <a:t>v</a:t>
            </a:r>
            <a:r>
              <a:rPr kumimoji="0" lang="en-US" altLang="zh-CN" sz="3200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 pitchFamily="18" charset="2"/>
              </a:rPr>
              <a:t>)</a:t>
            </a:r>
          </a:p>
          <a:p>
            <a:pPr marL="457200" marR="0" indent="-457200" defTabSz="914400">
              <a:buClrTx/>
              <a:buSzTx/>
              <a:buFontTx/>
              <a:buAutoNum type="arabicPeriod" startAt="3"/>
              <a:defRPr/>
            </a:pPr>
            <a:r>
              <a:rPr kumimoji="0" lang="en-US" altLang="zh-CN" sz="3200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 pitchFamily="18" charset="2"/>
              </a:rPr>
              <a:t>       Then  A=A{(u, v)};  Union(</a:t>
            </a:r>
            <a:r>
              <a:rPr kumimoji="0" lang="en-US" altLang="zh-CN" sz="3200" b="1" i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 pitchFamily="18" charset="2"/>
              </a:rPr>
              <a:t>u, v</a:t>
            </a:r>
            <a:r>
              <a:rPr kumimoji="0" lang="en-US" altLang="zh-CN" sz="3200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 pitchFamily="18" charset="2"/>
              </a:rPr>
              <a:t>);</a:t>
            </a:r>
          </a:p>
          <a:p>
            <a:pPr marL="457200" marR="0" indent="-457200" defTabSz="914400">
              <a:buClrTx/>
              <a:buSzTx/>
              <a:buFontTx/>
              <a:buAutoNum type="arabicPeriod" startAt="3"/>
              <a:defRPr/>
            </a:pPr>
            <a:r>
              <a:rPr kumimoji="0" lang="en-US" altLang="zh-CN" sz="3200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 pitchFamily="18" charset="2"/>
              </a:rPr>
              <a:t> Return  </a:t>
            </a:r>
            <a:r>
              <a:rPr kumimoji="0" lang="en-US" altLang="zh-CN" sz="3200" b="1" i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 pitchFamily="18" charset="2"/>
              </a:rPr>
              <a:t>A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676" name="Rectangle 4"/>
          <p:cNvSpPr>
            <a:spLocks noChangeArrowheads="1"/>
          </p:cNvSpPr>
          <p:nvPr/>
        </p:nvSpPr>
        <p:spPr bwMode="auto">
          <a:xfrm>
            <a:off x="6115050" y="131763"/>
            <a:ext cx="4089400" cy="63341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663300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算法复杂性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rgbClr val="663300"/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796678" name="Text Box 6"/>
          <p:cNvSpPr txBox="1">
            <a:spLocks noChangeArrowheads="1"/>
          </p:cNvSpPr>
          <p:nvPr/>
        </p:nvSpPr>
        <p:spPr bwMode="auto">
          <a:xfrm>
            <a:off x="1614488" y="1484313"/>
            <a:ext cx="7904163" cy="46228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 marL="457200" marR="0" indent="-457200" defTabSz="914400">
              <a:lnSpc>
                <a:spcPct val="115000"/>
              </a:lnSpc>
              <a:buClrTx/>
              <a:buSzTx/>
              <a:buFontTx/>
              <a:buChar char="•"/>
              <a:defRPr/>
            </a:pPr>
            <a:r>
              <a:rPr kumimoji="0" lang="zh-CN" altLang="en-US" sz="3200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令</a:t>
            </a:r>
            <a:r>
              <a:rPr kumimoji="0" lang="en-US" altLang="zh-CN" sz="3200" b="1" i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n=|V|, m=|E|</a:t>
            </a:r>
          </a:p>
          <a:p>
            <a:pPr marL="457200" marR="0" indent="-457200" defTabSz="914400">
              <a:lnSpc>
                <a:spcPct val="115000"/>
              </a:lnSpc>
              <a:buClrTx/>
              <a:buSzTx/>
              <a:buFontTx/>
              <a:buChar char="•"/>
              <a:defRPr/>
            </a:pPr>
            <a:r>
              <a:rPr kumimoji="0" lang="zh-CN" altLang="en-US" sz="3200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 pitchFamily="18" charset="2"/>
              </a:rPr>
              <a:t>第</a:t>
            </a:r>
            <a:r>
              <a:rPr kumimoji="0" lang="en-US" altLang="zh-CN" sz="3200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 pitchFamily="18" charset="2"/>
              </a:rPr>
              <a:t>4</a:t>
            </a:r>
            <a:r>
              <a:rPr kumimoji="0" lang="zh-CN" altLang="en-US" sz="3200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 pitchFamily="18" charset="2"/>
              </a:rPr>
              <a:t>步需要时间</a:t>
            </a:r>
            <a:r>
              <a:rPr kumimoji="0" lang="en-US" altLang="zh-CN" sz="3200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 pitchFamily="18" charset="2"/>
              </a:rPr>
              <a:t>:  </a:t>
            </a:r>
            <a:r>
              <a:rPr kumimoji="0" lang="en-US" altLang="zh-CN" sz="3200" b="1" i="1" kern="1200" cap="none" spc="0" normalizeH="0" baseline="0" noProof="0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 pitchFamily="18" charset="2"/>
              </a:rPr>
              <a:t>O(</a:t>
            </a:r>
            <a:r>
              <a:rPr kumimoji="0" lang="en-US" altLang="zh-CN" sz="3200" b="1" i="1" kern="1200" cap="none" spc="0" normalizeH="0" baseline="0" noProof="0" dirty="0" err="1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 pitchFamily="18" charset="2"/>
              </a:rPr>
              <a:t>m</a:t>
            </a:r>
            <a:r>
              <a:rPr kumimoji="0" lang="en-US" altLang="zh-CN" sz="3200" b="1" kern="1200" cap="none" spc="0" normalizeH="0" baseline="0" noProof="0" dirty="0" err="1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 pitchFamily="18" charset="2"/>
              </a:rPr>
              <a:t>log</a:t>
            </a:r>
            <a:r>
              <a:rPr kumimoji="0" lang="en-US" altLang="zh-CN" sz="3200" b="1" i="1" kern="1200" cap="none" spc="0" normalizeH="0" baseline="0" noProof="0" dirty="0" err="1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 pitchFamily="18" charset="2"/>
              </a:rPr>
              <a:t>m</a:t>
            </a:r>
            <a:r>
              <a:rPr kumimoji="0" lang="en-US" altLang="zh-CN" sz="3200" b="1" i="1" kern="1200" cap="none" spc="0" normalizeH="0" baseline="0" noProof="0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 pitchFamily="18" charset="2"/>
              </a:rPr>
              <a:t>)</a:t>
            </a:r>
          </a:p>
          <a:p>
            <a:pPr marL="457200" marR="0" indent="-457200" defTabSz="914400">
              <a:lnSpc>
                <a:spcPct val="115000"/>
              </a:lnSpc>
              <a:buClrTx/>
              <a:buSzTx/>
              <a:buFontTx/>
              <a:buChar char="•"/>
              <a:defRPr/>
            </a:pPr>
            <a:r>
              <a:rPr kumimoji="0" lang="zh-CN" altLang="en-US" sz="3200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第</a:t>
            </a:r>
            <a:r>
              <a:rPr kumimoji="0" lang="en-US" altLang="zh-CN" sz="3200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2-3</a:t>
            </a:r>
            <a:r>
              <a:rPr kumimoji="0" lang="zh-CN" altLang="en-US" sz="3200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步执行</a:t>
            </a:r>
            <a:r>
              <a:rPr kumimoji="0" lang="en-US" altLang="zh-CN" sz="3200" b="1" i="1" kern="1200" cap="none" spc="0" normalizeH="0" baseline="0" noProof="0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O(n)</a:t>
            </a:r>
            <a:r>
              <a:rPr kumimoji="0" lang="zh-CN" altLang="en-US" sz="3200" b="1" kern="1200" cap="none" spc="0" normalizeH="0" baseline="0" noProof="0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个</a:t>
            </a:r>
            <a:r>
              <a:rPr kumimoji="0" lang="en-US" altLang="zh-CN" sz="3200" b="1" i="1" kern="1200" cap="none" spc="0" normalizeH="0" baseline="0" noProof="0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Make-Set</a:t>
            </a:r>
            <a:r>
              <a:rPr kumimoji="0" lang="zh-CN" altLang="en-US" sz="3200" b="1" kern="1200" cap="none" spc="0" normalizeH="0" baseline="0" noProof="0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操作</a:t>
            </a:r>
          </a:p>
          <a:p>
            <a:pPr marL="457200" marR="0" indent="-457200" defTabSz="914400">
              <a:lnSpc>
                <a:spcPct val="115000"/>
              </a:lnSpc>
              <a:buClrTx/>
              <a:buSzTx/>
              <a:buFontTx/>
              <a:buNone/>
              <a:defRPr/>
            </a:pPr>
            <a:r>
              <a:rPr kumimoji="0" lang="zh-CN" altLang="en-US" sz="3200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 pitchFamily="18" charset="2"/>
              </a:rPr>
              <a:t>     第</a:t>
            </a:r>
            <a:r>
              <a:rPr kumimoji="0" lang="en-US" altLang="zh-CN" sz="3200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 pitchFamily="18" charset="2"/>
              </a:rPr>
              <a:t>5-8</a:t>
            </a:r>
            <a:r>
              <a:rPr kumimoji="0" lang="zh-CN" altLang="en-US" sz="3200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 pitchFamily="18" charset="2"/>
              </a:rPr>
              <a:t>步执行</a:t>
            </a:r>
            <a:r>
              <a:rPr kumimoji="0" lang="en-US" altLang="zh-CN" sz="3200" b="1" i="1" kern="1200" cap="none" spc="0" normalizeH="0" baseline="0" noProof="0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 pitchFamily="18" charset="2"/>
              </a:rPr>
              <a:t>O(m)</a:t>
            </a:r>
            <a:r>
              <a:rPr kumimoji="0" lang="zh-CN" altLang="en-US" sz="3200" b="1" kern="1200" cap="none" spc="0" normalizeH="0" baseline="0" noProof="0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 pitchFamily="18" charset="2"/>
              </a:rPr>
              <a:t>个</a:t>
            </a:r>
            <a:r>
              <a:rPr kumimoji="0" lang="en-US" altLang="zh-CN" sz="3200" b="1" kern="1200" cap="none" spc="0" normalizeH="0" baseline="0" noProof="0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 pitchFamily="18" charset="2"/>
              </a:rPr>
              <a:t>Find-Set</a:t>
            </a:r>
            <a:r>
              <a:rPr kumimoji="0" lang="zh-CN" altLang="en-US" sz="3200" b="1" kern="1200" cap="none" spc="0" normalizeH="0" baseline="0" noProof="0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 pitchFamily="18" charset="2"/>
              </a:rPr>
              <a:t>和</a:t>
            </a:r>
            <a:r>
              <a:rPr kumimoji="0" lang="en-US" altLang="zh-CN" sz="3200" b="1" kern="1200" cap="none" spc="0" normalizeH="0" baseline="0" noProof="0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 pitchFamily="18" charset="2"/>
              </a:rPr>
              <a:t>Union</a:t>
            </a:r>
            <a:r>
              <a:rPr kumimoji="0" lang="zh-CN" altLang="en-US" sz="3200" b="1" kern="1200" cap="none" spc="0" normalizeH="0" baseline="0" noProof="0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 pitchFamily="18" charset="2"/>
              </a:rPr>
              <a:t>操作</a:t>
            </a:r>
            <a:endParaRPr kumimoji="0" lang="zh-CN" altLang="en-US" sz="3200" b="1" kern="1200" cap="none" spc="0" normalizeH="0" baseline="0" noProof="0" dirty="0"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ea typeface="+mj-ea"/>
              <a:cs typeface="Times New Roman" panose="02020603050405020304" pitchFamily="18" charset="0"/>
              <a:sym typeface="Symbol" panose="05050102010706020507" pitchFamily="18" charset="2"/>
            </a:endParaRPr>
          </a:p>
          <a:p>
            <a:pPr marL="457200" marR="0" indent="-457200" defTabSz="914400">
              <a:lnSpc>
                <a:spcPct val="115000"/>
              </a:lnSpc>
              <a:buClrTx/>
              <a:buSzTx/>
              <a:buFontTx/>
              <a:buNone/>
              <a:defRPr/>
            </a:pPr>
            <a:r>
              <a:rPr kumimoji="0" lang="en-US" altLang="zh-CN" sz="3200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 pitchFamily="18" charset="2"/>
              </a:rPr>
              <a:t>     </a:t>
            </a:r>
            <a:r>
              <a:rPr kumimoji="0" lang="zh-CN" altLang="en-US" sz="3200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 pitchFamily="18" charset="2"/>
              </a:rPr>
              <a:t>需要时间</a:t>
            </a:r>
            <a:r>
              <a:rPr kumimoji="0" lang="en-US" altLang="zh-CN" sz="3200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 pitchFamily="18" charset="2"/>
              </a:rPr>
              <a:t>: </a:t>
            </a:r>
            <a:r>
              <a:rPr kumimoji="0" lang="en-US" altLang="zh-CN" sz="3200" b="1" i="1" kern="1200" cap="none" spc="0" normalizeH="0" baseline="0" noProof="0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 pitchFamily="18" charset="2"/>
              </a:rPr>
              <a:t>O((</a:t>
            </a:r>
            <a:r>
              <a:rPr kumimoji="0" lang="en-US" altLang="zh-CN" sz="3200" b="1" i="1" kern="1200" cap="none" spc="0" normalizeH="0" baseline="0" noProof="0" dirty="0" err="1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 pitchFamily="18" charset="2"/>
              </a:rPr>
              <a:t>n+m</a:t>
            </a:r>
            <a:r>
              <a:rPr kumimoji="0" lang="en-US" altLang="zh-CN" sz="3200" b="1" i="1" kern="1200" cap="none" spc="0" normalizeH="0" baseline="0" noProof="0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 pitchFamily="18" charset="2"/>
              </a:rPr>
              <a:t>)(n))</a:t>
            </a:r>
          </a:p>
          <a:p>
            <a:pPr marL="457200" marR="0" indent="-457200" defTabSz="914400">
              <a:lnSpc>
                <a:spcPct val="115000"/>
              </a:lnSpc>
              <a:buClrTx/>
              <a:buSzTx/>
              <a:buFontTx/>
              <a:buChar char="•"/>
              <a:defRPr/>
            </a:pPr>
            <a:r>
              <a:rPr kumimoji="0" lang="en-US" altLang="zh-CN" sz="3200" b="1" i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 pitchFamily="18" charset="2"/>
              </a:rPr>
              <a:t> mn-1(</a:t>
            </a:r>
            <a:r>
              <a:rPr kumimoji="0" lang="zh-CN" altLang="en-US" sz="3200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 pitchFamily="18" charset="2"/>
              </a:rPr>
              <a:t>因为</a:t>
            </a:r>
            <a:r>
              <a:rPr kumimoji="0" lang="en-US" altLang="zh-CN" sz="3200" b="1" i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 pitchFamily="18" charset="2"/>
              </a:rPr>
              <a:t>G</a:t>
            </a:r>
            <a:r>
              <a:rPr kumimoji="0" lang="zh-CN" altLang="en-US" sz="3200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 pitchFamily="18" charset="2"/>
              </a:rPr>
              <a:t>连通</a:t>
            </a:r>
            <a:r>
              <a:rPr kumimoji="0" lang="en-US" altLang="zh-CN" sz="3200" b="1" i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 pitchFamily="18" charset="2"/>
              </a:rPr>
              <a:t>), (n)=</a:t>
            </a:r>
            <a:r>
              <a:rPr kumimoji="0" lang="en-US" altLang="zh-CN" sz="3200" b="1" kern="1200" cap="none" spc="0" normalizeH="0" baseline="0" noProof="0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 pitchFamily="18" charset="2"/>
              </a:rPr>
              <a:t>log</a:t>
            </a:r>
            <a:r>
              <a:rPr kumimoji="0" lang="en-US" altLang="zh-CN" sz="3200" b="1" i="1" kern="1200" cap="none" spc="0" normalizeH="0" baseline="0" noProof="0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 pitchFamily="18" charset="2"/>
              </a:rPr>
              <a:t>n</a:t>
            </a:r>
            <a:r>
              <a:rPr kumimoji="0" lang="en-US" altLang="zh-CN" sz="3200" b="1" i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 pitchFamily="18" charset="2"/>
              </a:rPr>
              <a:t>=</a:t>
            </a:r>
            <a:r>
              <a:rPr kumimoji="0" lang="en-US" altLang="zh-CN" sz="3200" b="1" kern="1200" cap="none" spc="0" normalizeH="0" baseline="0" noProof="0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 pitchFamily="18" charset="2"/>
              </a:rPr>
              <a:t>log</a:t>
            </a:r>
            <a:r>
              <a:rPr kumimoji="0" lang="en-US" altLang="zh-CN" sz="3200" b="1" i="1" kern="1200" cap="none" spc="0" normalizeH="0" baseline="0" noProof="0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 pitchFamily="18" charset="2"/>
              </a:rPr>
              <a:t>m</a:t>
            </a:r>
            <a:endParaRPr kumimoji="0" lang="en-US" altLang="zh-CN" sz="3200" b="1" i="1" kern="1200" cap="none" spc="0" normalizeH="0" baseline="0" noProof="0" dirty="0"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ea typeface="+mj-ea"/>
              <a:cs typeface="Times New Roman" panose="02020603050405020304" pitchFamily="18" charset="0"/>
              <a:sym typeface="Symbol" panose="05050102010706020507" pitchFamily="18" charset="2"/>
            </a:endParaRPr>
          </a:p>
          <a:p>
            <a:pPr marL="457200" marR="0" indent="-457200" defTabSz="914400">
              <a:lnSpc>
                <a:spcPct val="115000"/>
              </a:lnSpc>
              <a:buClrTx/>
              <a:buSzTx/>
              <a:buFontTx/>
              <a:buChar char="•"/>
              <a:defRPr/>
            </a:pPr>
            <a:r>
              <a:rPr kumimoji="0" lang="zh-CN" altLang="en-US" sz="3200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 pitchFamily="18" charset="2"/>
              </a:rPr>
              <a:t>总时间复杂性：</a:t>
            </a:r>
            <a:r>
              <a:rPr kumimoji="0" lang="en-US" altLang="zh-CN" sz="3200" b="1" i="1" kern="1200" cap="none" spc="0" normalizeH="0" baseline="0" noProof="0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 pitchFamily="18" charset="2"/>
              </a:rPr>
              <a:t>O(</a:t>
            </a:r>
            <a:r>
              <a:rPr kumimoji="0" lang="en-US" altLang="zh-CN" sz="3200" b="1" i="1" kern="1200" cap="none" spc="0" normalizeH="0" baseline="0" noProof="0" dirty="0" err="1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 pitchFamily="18" charset="2"/>
              </a:rPr>
              <a:t>m</a:t>
            </a:r>
            <a:r>
              <a:rPr kumimoji="0" lang="en-US" altLang="zh-CN" sz="3200" b="1" kern="1200" cap="none" spc="0" normalizeH="0" baseline="0" noProof="0" dirty="0" err="1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 pitchFamily="18" charset="2"/>
              </a:rPr>
              <a:t>log</a:t>
            </a:r>
            <a:r>
              <a:rPr kumimoji="0" lang="en-US" altLang="zh-CN" sz="3200" b="1" i="1" kern="1200" cap="none" spc="0" normalizeH="0" baseline="0" noProof="0" dirty="0" err="1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 pitchFamily="18" charset="2"/>
              </a:rPr>
              <a:t>m</a:t>
            </a:r>
            <a:r>
              <a:rPr kumimoji="0" lang="en-US" altLang="zh-CN" sz="3200" b="1" i="1" kern="1200" cap="none" spc="0" normalizeH="0" baseline="0" noProof="0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 pitchFamily="18" charset="2"/>
              </a:rPr>
              <a:t>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66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966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966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66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966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966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66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966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966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667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9667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9667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667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9667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9667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667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9667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9667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316" name="Rectangle 4"/>
          <p:cNvSpPr>
            <a:spLocks noChangeArrowheads="1"/>
          </p:cNvSpPr>
          <p:nvPr/>
        </p:nvSpPr>
        <p:spPr bwMode="auto">
          <a:xfrm>
            <a:off x="144463" y="1268413"/>
            <a:ext cx="10039350" cy="108902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/>
          <a:lstStyle/>
          <a:p>
            <a:pPr marL="342900" marR="0" lvl="0" indent="-342900" algn="just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定理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1. 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设</a:t>
            </a:r>
            <a:r>
              <a:rPr kumimoji="0" lang="en-US" altLang="zh-CN" sz="3600" b="1" i="1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uv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是</a:t>
            </a:r>
            <a:r>
              <a:rPr kumimoji="0" lang="en-US" altLang="zh-CN" sz="3600" b="1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G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中权值最小的边，则必有一棵最小生成树包含边</a:t>
            </a:r>
            <a:r>
              <a:rPr kumimoji="0" lang="en-US" altLang="zh-CN" sz="3600" b="1" i="1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uv</a:t>
            </a:r>
            <a:r>
              <a:rPr kumimoji="0" lang="en-US" altLang="zh-CN" sz="3600" b="1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781317" name="Rectangle 5"/>
          <p:cNvSpPr>
            <a:spLocks noChangeArrowheads="1"/>
          </p:cNvSpPr>
          <p:nvPr/>
        </p:nvSpPr>
        <p:spPr bwMode="auto">
          <a:xfrm>
            <a:off x="6256338" y="173038"/>
            <a:ext cx="3927475" cy="57626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66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贪心选择性</a:t>
            </a:r>
          </a:p>
        </p:txBody>
      </p:sp>
      <p:grpSp>
        <p:nvGrpSpPr>
          <p:cNvPr id="118788" name="Group 65"/>
          <p:cNvGrpSpPr/>
          <p:nvPr/>
        </p:nvGrpSpPr>
        <p:grpSpPr>
          <a:xfrm>
            <a:off x="428625" y="2714625"/>
            <a:ext cx="3214688" cy="3878263"/>
            <a:chOff x="197" y="734"/>
            <a:chExt cx="2025" cy="2385"/>
          </a:xfrm>
        </p:grpSpPr>
        <p:sp>
          <p:nvSpPr>
            <p:cNvPr id="48138" name="Oval 67"/>
            <p:cNvSpPr>
              <a:spLocks noChangeArrowheads="1"/>
            </p:cNvSpPr>
            <p:nvPr/>
          </p:nvSpPr>
          <p:spPr bwMode="auto">
            <a:xfrm>
              <a:off x="2023" y="806"/>
              <a:ext cx="199" cy="251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rgbClr val="0033CC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Times New Roman" panose="02020603050405020304" pitchFamily="18" charset="0"/>
              </a:endParaRPr>
            </a:p>
          </p:txBody>
        </p:sp>
        <p:sp>
          <p:nvSpPr>
            <p:cNvPr id="48139" name="Line 68"/>
            <p:cNvSpPr>
              <a:spLocks noChangeShapeType="1"/>
            </p:cNvSpPr>
            <p:nvPr/>
          </p:nvSpPr>
          <p:spPr bwMode="auto">
            <a:xfrm>
              <a:off x="467" y="935"/>
              <a:ext cx="320" cy="501"/>
            </a:xfrm>
            <a:prstGeom prst="line">
              <a:avLst/>
            </a:prstGeom>
            <a:noFill/>
            <a:ln w="38100" cap="sq">
              <a:solidFill>
                <a:srgbClr val="0033CC"/>
              </a:solidFill>
              <a:miter lim="800000"/>
              <a:headEnd type="none" w="sm" len="sm"/>
              <a:tailEnd type="none" w="sm" len="sm"/>
            </a:ln>
          </p:spPr>
          <p:txBody>
            <a:bodyPr wrap="none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Times New Roman" panose="02020603050405020304" pitchFamily="18" charset="0"/>
              </a:endParaRPr>
            </a:p>
          </p:txBody>
        </p:sp>
        <p:sp>
          <p:nvSpPr>
            <p:cNvPr id="48140" name="Line 69"/>
            <p:cNvSpPr>
              <a:spLocks noChangeShapeType="1"/>
            </p:cNvSpPr>
            <p:nvPr/>
          </p:nvSpPr>
          <p:spPr bwMode="auto">
            <a:xfrm flipH="1">
              <a:off x="387" y="1587"/>
              <a:ext cx="359" cy="392"/>
            </a:xfrm>
            <a:prstGeom prst="line">
              <a:avLst/>
            </a:prstGeom>
            <a:noFill/>
            <a:ln w="38100" cap="sq">
              <a:solidFill>
                <a:srgbClr val="0033CC"/>
              </a:solidFill>
              <a:miter lim="800000"/>
              <a:headEnd type="none" w="sm" len="sm"/>
              <a:tailEnd type="none" w="sm" len="sm"/>
            </a:ln>
          </p:spPr>
          <p:txBody>
            <a:bodyPr wrap="none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Times New Roman" panose="02020603050405020304" pitchFamily="18" charset="0"/>
              </a:endParaRPr>
            </a:p>
          </p:txBody>
        </p:sp>
        <p:sp>
          <p:nvSpPr>
            <p:cNvPr id="48141" name="Line 70"/>
            <p:cNvSpPr>
              <a:spLocks noChangeShapeType="1"/>
            </p:cNvSpPr>
            <p:nvPr/>
          </p:nvSpPr>
          <p:spPr bwMode="auto">
            <a:xfrm flipV="1">
              <a:off x="906" y="1286"/>
              <a:ext cx="520" cy="200"/>
            </a:xfrm>
            <a:prstGeom prst="line">
              <a:avLst/>
            </a:prstGeom>
            <a:noFill/>
            <a:ln w="38100" cap="sq">
              <a:solidFill>
                <a:srgbClr val="0033CC"/>
              </a:solidFill>
              <a:miter lim="800000"/>
              <a:headEnd type="none" w="sm" len="sm"/>
              <a:tailEnd type="none" w="sm" len="sm"/>
            </a:ln>
          </p:spPr>
          <p:txBody>
            <a:bodyPr wrap="none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Times New Roman" panose="02020603050405020304" pitchFamily="18" charset="0"/>
              </a:endParaRPr>
            </a:p>
          </p:txBody>
        </p:sp>
        <p:sp>
          <p:nvSpPr>
            <p:cNvPr id="48142" name="Line 71"/>
            <p:cNvSpPr>
              <a:spLocks noChangeShapeType="1"/>
            </p:cNvSpPr>
            <p:nvPr/>
          </p:nvSpPr>
          <p:spPr bwMode="auto">
            <a:xfrm flipV="1">
              <a:off x="1584" y="967"/>
              <a:ext cx="453" cy="218"/>
            </a:xfrm>
            <a:prstGeom prst="line">
              <a:avLst/>
            </a:prstGeom>
            <a:noFill/>
            <a:ln w="38100" cap="sq">
              <a:solidFill>
                <a:srgbClr val="0033CC"/>
              </a:solidFill>
              <a:miter lim="800000"/>
              <a:headEnd type="none" w="sm" len="sm"/>
              <a:tailEnd type="none" w="sm" len="sm"/>
            </a:ln>
          </p:spPr>
          <p:txBody>
            <a:bodyPr wrap="none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Times New Roman" panose="02020603050405020304" pitchFamily="18" charset="0"/>
              </a:endParaRPr>
            </a:p>
          </p:txBody>
        </p:sp>
        <p:sp>
          <p:nvSpPr>
            <p:cNvPr id="48143" name="Line 73"/>
            <p:cNvSpPr>
              <a:spLocks noChangeShapeType="1"/>
            </p:cNvSpPr>
            <p:nvPr/>
          </p:nvSpPr>
          <p:spPr bwMode="auto">
            <a:xfrm flipH="1">
              <a:off x="1574" y="1766"/>
              <a:ext cx="279" cy="551"/>
            </a:xfrm>
            <a:prstGeom prst="line">
              <a:avLst/>
            </a:prstGeom>
            <a:noFill/>
            <a:ln w="38100" cap="sq">
              <a:solidFill>
                <a:srgbClr val="0033CC"/>
              </a:solidFill>
              <a:miter lim="800000"/>
              <a:headEnd type="none" w="sm" len="sm"/>
              <a:tailEnd type="none" w="sm" len="sm"/>
            </a:ln>
          </p:spPr>
          <p:txBody>
            <a:bodyPr wrap="none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Times New Roman" panose="02020603050405020304" pitchFamily="18" charset="0"/>
              </a:endParaRPr>
            </a:p>
          </p:txBody>
        </p:sp>
        <p:sp>
          <p:nvSpPr>
            <p:cNvPr id="48144" name="Line 74"/>
            <p:cNvSpPr>
              <a:spLocks noChangeShapeType="1"/>
            </p:cNvSpPr>
            <p:nvPr/>
          </p:nvSpPr>
          <p:spPr bwMode="auto">
            <a:xfrm flipH="1">
              <a:off x="935" y="2468"/>
              <a:ext cx="559" cy="350"/>
            </a:xfrm>
            <a:prstGeom prst="line">
              <a:avLst/>
            </a:prstGeom>
            <a:noFill/>
            <a:ln w="38100" cap="sq">
              <a:solidFill>
                <a:srgbClr val="0033CC"/>
              </a:solidFill>
              <a:miter lim="800000"/>
              <a:headEnd type="none" w="sm" len="sm"/>
              <a:tailEnd type="none" w="sm" len="sm"/>
            </a:ln>
          </p:spPr>
          <p:txBody>
            <a:bodyPr wrap="none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Times New Roman" panose="02020603050405020304" pitchFamily="18" charset="0"/>
              </a:endParaRPr>
            </a:p>
          </p:txBody>
        </p:sp>
        <p:sp>
          <p:nvSpPr>
            <p:cNvPr id="48145" name="Line 75"/>
            <p:cNvSpPr>
              <a:spLocks noChangeShapeType="1"/>
            </p:cNvSpPr>
            <p:nvPr/>
          </p:nvSpPr>
          <p:spPr bwMode="auto">
            <a:xfrm>
              <a:off x="1613" y="2468"/>
              <a:ext cx="360" cy="451"/>
            </a:xfrm>
            <a:prstGeom prst="line">
              <a:avLst/>
            </a:prstGeom>
            <a:noFill/>
            <a:ln w="38100" cap="sq">
              <a:solidFill>
                <a:srgbClr val="0033CC"/>
              </a:solidFill>
              <a:miter lim="800000"/>
              <a:headEnd type="none" w="sm" len="sm"/>
              <a:tailEnd type="none" w="sm" len="sm"/>
            </a:ln>
          </p:spPr>
          <p:txBody>
            <a:bodyPr wrap="none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Times New Roman" panose="02020603050405020304" pitchFamily="18" charset="0"/>
              </a:endParaRPr>
            </a:p>
          </p:txBody>
        </p:sp>
        <p:sp>
          <p:nvSpPr>
            <p:cNvPr id="31" name="Oval 76"/>
            <p:cNvSpPr>
              <a:spLocks noChangeArrowheads="1"/>
            </p:cNvSpPr>
            <p:nvPr/>
          </p:nvSpPr>
          <p:spPr bwMode="auto">
            <a:xfrm>
              <a:off x="1813" y="1515"/>
              <a:ext cx="199" cy="251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rgbClr val="0033CC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3000" b="1" i="1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y</a:t>
              </a:r>
            </a:p>
          </p:txBody>
        </p:sp>
        <p:sp>
          <p:nvSpPr>
            <p:cNvPr id="32" name="Oval 77"/>
            <p:cNvSpPr>
              <a:spLocks noChangeArrowheads="1"/>
            </p:cNvSpPr>
            <p:nvPr/>
          </p:nvSpPr>
          <p:spPr bwMode="auto">
            <a:xfrm>
              <a:off x="1424" y="1136"/>
              <a:ext cx="199" cy="251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rgbClr val="0033CC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3000" b="1" i="1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x</a:t>
              </a:r>
            </a:p>
          </p:txBody>
        </p:sp>
        <p:sp>
          <p:nvSpPr>
            <p:cNvPr id="48148" name="Oval 78"/>
            <p:cNvSpPr>
              <a:spLocks noChangeArrowheads="1"/>
            </p:cNvSpPr>
            <p:nvPr/>
          </p:nvSpPr>
          <p:spPr bwMode="auto">
            <a:xfrm>
              <a:off x="307" y="734"/>
              <a:ext cx="200" cy="251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rgbClr val="0033CC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Times New Roman" panose="02020603050405020304" pitchFamily="18" charset="0"/>
              </a:endParaRPr>
            </a:p>
          </p:txBody>
        </p:sp>
        <p:sp>
          <p:nvSpPr>
            <p:cNvPr id="48149" name="Oval 79"/>
            <p:cNvSpPr>
              <a:spLocks noChangeArrowheads="1"/>
            </p:cNvSpPr>
            <p:nvPr/>
          </p:nvSpPr>
          <p:spPr bwMode="auto">
            <a:xfrm>
              <a:off x="706" y="1387"/>
              <a:ext cx="200" cy="251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rgbClr val="0033CC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Times New Roman" panose="02020603050405020304" pitchFamily="18" charset="0"/>
              </a:endParaRPr>
            </a:p>
          </p:txBody>
        </p:sp>
        <p:sp>
          <p:nvSpPr>
            <p:cNvPr id="35" name="Oval 80"/>
            <p:cNvSpPr>
              <a:spLocks noChangeArrowheads="1"/>
            </p:cNvSpPr>
            <p:nvPr/>
          </p:nvSpPr>
          <p:spPr bwMode="auto">
            <a:xfrm>
              <a:off x="197" y="1994"/>
              <a:ext cx="200" cy="251"/>
            </a:xfrm>
            <a:prstGeom prst="ellipse">
              <a:avLst/>
            </a:prstGeom>
            <a:solidFill>
              <a:srgbClr val="FF9900"/>
            </a:solidFill>
            <a:ln w="12700" cap="sq">
              <a:solidFill>
                <a:srgbClr val="0033CC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3000" b="1" i="1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u</a:t>
              </a:r>
            </a:p>
          </p:txBody>
        </p:sp>
        <p:sp>
          <p:nvSpPr>
            <p:cNvPr id="118806" name="Oval 81"/>
            <p:cNvSpPr/>
            <p:nvPr/>
          </p:nvSpPr>
          <p:spPr>
            <a:xfrm>
              <a:off x="776" y="2718"/>
              <a:ext cx="200" cy="251"/>
            </a:xfrm>
            <a:prstGeom prst="ellipse">
              <a:avLst/>
            </a:prstGeom>
            <a:solidFill>
              <a:srgbClr val="FF9900"/>
            </a:solidFill>
            <a:ln w="12700" cap="sq" cmpd="sng">
              <a:solidFill>
                <a:srgbClr val="0033CC"/>
              </a:solidFill>
              <a:prstDash val="solid"/>
              <a:miter/>
              <a:headEnd type="none" w="sm" len="sm"/>
              <a:tailEnd type="none" w="sm" len="sm"/>
            </a:ln>
          </p:spPr>
          <p:txBody>
            <a:bodyPr wrap="none"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r>
                <a:rPr lang="en-US" altLang="zh-CN" sz="3000" i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v</a:t>
              </a:r>
            </a:p>
          </p:txBody>
        </p:sp>
        <p:sp>
          <p:nvSpPr>
            <p:cNvPr id="48152" name="Oval 82"/>
            <p:cNvSpPr>
              <a:spLocks noChangeArrowheads="1"/>
            </p:cNvSpPr>
            <p:nvPr/>
          </p:nvSpPr>
          <p:spPr bwMode="auto">
            <a:xfrm>
              <a:off x="1454" y="2267"/>
              <a:ext cx="200" cy="251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rgbClr val="0033CC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Times New Roman" panose="02020603050405020304" pitchFamily="18" charset="0"/>
              </a:endParaRPr>
            </a:p>
          </p:txBody>
        </p:sp>
        <p:sp>
          <p:nvSpPr>
            <p:cNvPr id="48153" name="Oval 83"/>
            <p:cNvSpPr>
              <a:spLocks noChangeArrowheads="1"/>
            </p:cNvSpPr>
            <p:nvPr/>
          </p:nvSpPr>
          <p:spPr bwMode="auto">
            <a:xfrm>
              <a:off x="1932" y="2868"/>
              <a:ext cx="200" cy="251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rgbClr val="0033CC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Times New Roman" panose="02020603050405020304" pitchFamily="18" charset="0"/>
              </a:endParaRPr>
            </a:p>
          </p:txBody>
        </p:sp>
        <p:sp>
          <p:nvSpPr>
            <p:cNvPr id="40" name="Text Box 85"/>
            <p:cNvSpPr txBox="1">
              <a:spLocks noChangeArrowheads="1"/>
            </p:cNvSpPr>
            <p:nvPr/>
          </p:nvSpPr>
          <p:spPr bwMode="auto">
            <a:xfrm>
              <a:off x="1214" y="2714"/>
              <a:ext cx="294" cy="397"/>
            </a:xfrm>
            <a:prstGeom prst="rect">
              <a:avLst/>
            </a:prstGeom>
            <a:noFill/>
            <a:ln w="12700" cap="sq">
              <a:solidFill>
                <a:srgbClr val="0033CC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3600" b="1" i="1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T</a:t>
              </a:r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4000500" y="2357438"/>
            <a:ext cx="6000750" cy="45862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kumimoji="0" lang="zh-CN" altLang="en-US" sz="3600" b="1" kern="1200" cap="none" spc="0" normalizeH="0" baseline="0" noProof="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证明：</a:t>
            </a:r>
            <a:r>
              <a:rPr kumimoji="0" lang="zh-CN" altLang="en-US" sz="3200" b="1" kern="1200" cap="none" spc="0" normalizeH="0" baseline="0" noProof="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设</a:t>
            </a:r>
            <a:r>
              <a:rPr kumimoji="0" lang="en-US" altLang="zh-CN" sz="3200" b="1" i="1" kern="1200" cap="none" spc="0" normalizeH="0" baseline="0" noProof="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T</a:t>
            </a:r>
            <a:r>
              <a:rPr kumimoji="0" lang="zh-CN" altLang="en-US" sz="3200" b="1" kern="1200" cap="none" spc="0" normalizeH="0" baseline="0" noProof="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是</a:t>
            </a:r>
            <a:r>
              <a:rPr kumimoji="0" lang="en-US" altLang="zh-CN" sz="3200" b="1" i="1" kern="1200" cap="none" spc="0" normalizeH="0" baseline="0" noProof="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G</a:t>
            </a:r>
            <a:r>
              <a:rPr kumimoji="0" lang="zh-CN" altLang="en-US" sz="3200" b="1" kern="1200" cap="none" spc="0" normalizeH="0" baseline="0" noProof="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的一棵</a:t>
            </a:r>
            <a:r>
              <a:rPr kumimoji="0" lang="en-US" altLang="zh-CN" sz="3200" b="1" kern="1200" cap="none" spc="0" normalizeH="0" baseline="0" noProof="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MST</a:t>
            </a:r>
          </a:p>
          <a:p>
            <a:pPr marR="0" defTabSz="914400">
              <a:buClrTx/>
              <a:buSzTx/>
              <a:buFontTx/>
              <a:buNone/>
              <a:defRPr/>
            </a:pPr>
            <a:r>
              <a:rPr kumimoji="0" lang="en-US" altLang="zh-CN" sz="3200" b="1" kern="1200" cap="none" spc="0" normalizeH="0" baseline="0" noProof="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             </a:t>
            </a:r>
            <a:r>
              <a:rPr kumimoji="0" lang="zh-CN" altLang="en-US" sz="3200" b="1" kern="1200" cap="none" spc="0" normalizeH="0" baseline="0" noProof="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若</a:t>
            </a:r>
            <a:r>
              <a:rPr kumimoji="0" lang="en-US" altLang="zh-CN" sz="3200" b="1" i="1" kern="1200" cap="none" spc="0" normalizeH="0" baseline="0" noProof="0" dirty="0" err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uv</a:t>
            </a:r>
            <a:r>
              <a:rPr kumimoji="0" lang="en-US" altLang="zh-CN" sz="3200" b="1" kern="1200" cap="none" spc="0" normalizeH="0" baseline="0" noProof="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 ∈</a:t>
            </a:r>
            <a:r>
              <a:rPr kumimoji="0" lang="en-US" altLang="zh-CN" sz="3200" b="1" i="1" kern="1200" cap="none" spc="0" normalizeH="0" baseline="0" noProof="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T</a:t>
            </a:r>
            <a:r>
              <a:rPr kumimoji="0" lang="en-US" altLang="zh-CN" sz="3200" b="1" kern="1200" cap="none" spc="0" normalizeH="0" baseline="0" noProof="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, </a:t>
            </a:r>
            <a:r>
              <a:rPr kumimoji="0" lang="zh-CN" altLang="en-US" sz="3200" b="1" kern="1200" cap="none" spc="0" normalizeH="0" baseline="0" noProof="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结论成立；</a:t>
            </a:r>
            <a:endParaRPr kumimoji="0" lang="en-US" altLang="zh-CN" sz="3200" b="1" kern="1200" cap="none" spc="0" normalizeH="0" baseline="0" noProof="0" dirty="0">
              <a:solidFill>
                <a:srgbClr val="0000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ea typeface="+mj-ea"/>
              <a:cs typeface="Times New Roman" panose="02020603050405020304" pitchFamily="18" charset="0"/>
            </a:endParaRPr>
          </a:p>
          <a:p>
            <a:pPr marR="0" defTabSz="914400">
              <a:buClrTx/>
              <a:buSzTx/>
              <a:buFontTx/>
              <a:buNone/>
              <a:defRPr/>
            </a:pPr>
            <a:r>
              <a:rPr kumimoji="0" lang="en-US" altLang="zh-CN" sz="3200" b="1" kern="1200" cap="none" spc="0" normalizeH="0" baseline="0" noProof="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     </a:t>
            </a:r>
            <a:r>
              <a:rPr kumimoji="0" lang="zh-CN" altLang="en-US" sz="3200" b="1" kern="1200" cap="none" spc="0" normalizeH="0" baseline="0" noProof="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否则，</a:t>
            </a:r>
            <a:r>
              <a:rPr kumimoji="0" lang="zh-CN" altLang="en-US" sz="3200" b="1" kern="1200" cap="none" spc="0" normalizeH="0" baseline="0" noProof="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如右图所示</a:t>
            </a:r>
            <a:endParaRPr kumimoji="0" lang="en-US" altLang="zh-CN" sz="3200" b="1" kern="1200" cap="none" spc="0" normalizeH="0" baseline="0" noProof="0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ea typeface="+mj-ea"/>
              <a:cs typeface="Times New Roman" panose="02020603050405020304" pitchFamily="18" charset="0"/>
            </a:endParaRPr>
          </a:p>
          <a:p>
            <a:pPr marR="0" defTabSz="914400">
              <a:buClrTx/>
              <a:buSzTx/>
              <a:buFontTx/>
              <a:buNone/>
              <a:defRPr/>
            </a:pPr>
            <a:r>
              <a:rPr kumimoji="0" lang="en-US" altLang="zh-CN" sz="3200" b="1" kern="1200" cap="none" spc="0" normalizeH="0" baseline="0" noProof="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      </a:t>
            </a:r>
            <a:r>
              <a:rPr kumimoji="0" lang="zh-CN" altLang="en-US" sz="3200" b="1" kern="1200" cap="none" spc="0" normalizeH="0" baseline="0" noProof="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在</a:t>
            </a:r>
            <a:r>
              <a:rPr kumimoji="0" lang="en-US" altLang="zh-CN" sz="3200" b="1" i="1" kern="1200" cap="none" spc="0" normalizeH="0" baseline="0" noProof="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T</a:t>
            </a:r>
            <a:r>
              <a:rPr kumimoji="0" lang="zh-CN" altLang="en-US" sz="3200" b="1" kern="1200" cap="none" spc="0" normalizeH="0" baseline="0" noProof="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中添加</a:t>
            </a:r>
            <a:r>
              <a:rPr kumimoji="0" lang="en-US" altLang="zh-CN" sz="3200" b="1" i="1" kern="1200" cap="none" spc="0" normalizeH="0" baseline="0" noProof="0" dirty="0" err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uv</a:t>
            </a:r>
            <a:r>
              <a:rPr kumimoji="0" lang="zh-CN" altLang="en-US" sz="3200" b="1" kern="1200" cap="none" spc="0" normalizeH="0" baseline="0" noProof="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边，产生环</a:t>
            </a:r>
            <a:endParaRPr kumimoji="0" lang="en-US" altLang="zh-CN" sz="3200" b="1" kern="1200" cap="none" spc="0" normalizeH="0" baseline="0" noProof="0" dirty="0">
              <a:solidFill>
                <a:srgbClr val="0000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ea typeface="+mj-ea"/>
              <a:cs typeface="Times New Roman" panose="02020603050405020304" pitchFamily="18" charset="0"/>
            </a:endParaRPr>
          </a:p>
          <a:p>
            <a:pPr marR="0" defTabSz="914400">
              <a:buClrTx/>
              <a:buSzTx/>
              <a:buFontTx/>
              <a:buNone/>
              <a:defRPr/>
            </a:pPr>
            <a:r>
              <a:rPr kumimoji="0" lang="en-US" altLang="zh-CN" sz="3200" b="1" kern="1200" cap="none" spc="0" normalizeH="0" baseline="0" noProof="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      </a:t>
            </a:r>
            <a:r>
              <a:rPr kumimoji="0" lang="zh-CN" altLang="en-US" sz="3200" b="1" kern="1200" cap="none" spc="0" normalizeH="0" baseline="0" noProof="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删除环中不同于</a:t>
            </a:r>
            <a:r>
              <a:rPr kumimoji="0" lang="en-US" altLang="zh-CN" sz="3200" b="1" i="1" kern="1200" cap="none" spc="0" normalizeH="0" baseline="0" noProof="0" dirty="0" err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uv</a:t>
            </a:r>
            <a:r>
              <a:rPr kumimoji="0" lang="zh-CN" altLang="en-US" sz="3200" b="1" kern="1200" cap="none" spc="0" normalizeH="0" baseline="0" noProof="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的权值最小的边</a:t>
            </a:r>
            <a:r>
              <a:rPr kumimoji="0" lang="en-US" altLang="zh-CN" sz="3200" b="1" i="1" kern="1200" cap="none" spc="0" normalizeH="0" baseline="0" noProof="0" dirty="0" err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xy</a:t>
            </a:r>
            <a:r>
              <a:rPr kumimoji="0" lang="en-US" altLang="zh-CN" sz="3200" b="1" kern="1200" cap="none" spc="0" normalizeH="0" baseline="0" noProof="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,</a:t>
            </a:r>
            <a:r>
              <a:rPr kumimoji="0" lang="zh-CN" altLang="en-US" sz="3200" b="1" kern="1200" cap="none" spc="0" normalizeH="0" baseline="0" noProof="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得到</a:t>
            </a:r>
            <a:r>
              <a:rPr kumimoji="0" lang="en-US" altLang="zh-CN" sz="3200" b="1" i="1" kern="1200" cap="none" spc="0" normalizeH="0" baseline="0" noProof="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T’</a:t>
            </a:r>
            <a:r>
              <a:rPr kumimoji="0" lang="zh-CN" altLang="en-US" sz="3200" b="1" kern="1200" cap="none" spc="0" normalizeH="0" baseline="0" noProof="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。</a:t>
            </a:r>
            <a:endParaRPr kumimoji="0" lang="en-US" altLang="zh-CN" sz="3200" b="1" kern="1200" cap="none" spc="0" normalizeH="0" baseline="0" noProof="0" dirty="0">
              <a:solidFill>
                <a:srgbClr val="0000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ea typeface="+mj-ea"/>
              <a:cs typeface="Times New Roman" panose="02020603050405020304" pitchFamily="18" charset="0"/>
            </a:endParaRPr>
          </a:p>
          <a:p>
            <a:pPr marR="0" defTabSz="914400">
              <a:buClrTx/>
              <a:buSzTx/>
              <a:buFontTx/>
              <a:buNone/>
              <a:defRPr/>
            </a:pPr>
            <a:r>
              <a:rPr kumimoji="0" lang="en-US" altLang="zh-CN" sz="3200" b="1" kern="1200" cap="none" spc="0" normalizeH="0" baseline="0" noProof="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    </a:t>
            </a:r>
            <a:r>
              <a:rPr kumimoji="0" lang="en-US" altLang="zh-CN" sz="3200" b="1" i="1" kern="1200" cap="none" spc="0" normalizeH="0" baseline="0" noProof="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w</a:t>
            </a:r>
            <a:r>
              <a:rPr kumimoji="0" lang="en-US" altLang="zh-CN" sz="3200" b="1" kern="1200" cap="none" spc="0" normalizeH="0" baseline="0" noProof="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(</a:t>
            </a:r>
            <a:r>
              <a:rPr kumimoji="0" lang="en-US" altLang="zh-CN" sz="3200" b="1" i="1" kern="1200" cap="none" spc="0" normalizeH="0" baseline="0" noProof="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T’</a:t>
            </a:r>
            <a:r>
              <a:rPr kumimoji="0" lang="en-US" altLang="zh-CN" sz="3200" b="1" kern="1200" cap="none" spc="0" normalizeH="0" baseline="0" noProof="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)=</a:t>
            </a:r>
            <a:r>
              <a:rPr kumimoji="0" lang="en-US" altLang="zh-CN" sz="3200" b="1" i="1" kern="1200" cap="none" spc="0" normalizeH="0" baseline="0" noProof="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w</a:t>
            </a:r>
            <a:r>
              <a:rPr kumimoji="0" lang="en-US" altLang="zh-CN" sz="3200" b="1" kern="1200" cap="none" spc="0" normalizeH="0" baseline="0" noProof="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(</a:t>
            </a:r>
            <a:r>
              <a:rPr kumimoji="0" lang="en-US" altLang="zh-CN" sz="3200" b="1" i="1" kern="1200" cap="none" spc="0" normalizeH="0" baseline="0" noProof="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T</a:t>
            </a:r>
            <a:r>
              <a:rPr kumimoji="0" lang="en-US" altLang="zh-CN" sz="3200" b="1" kern="1200" cap="none" spc="0" normalizeH="0" baseline="0" noProof="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)-</a:t>
            </a:r>
            <a:r>
              <a:rPr kumimoji="0" lang="en-US" altLang="zh-CN" sz="3200" b="1" i="1" kern="1200" cap="none" spc="0" normalizeH="0" baseline="0" noProof="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w</a:t>
            </a:r>
            <a:r>
              <a:rPr kumimoji="0" lang="en-US" altLang="zh-CN" sz="3200" b="1" kern="1200" cap="none" spc="0" normalizeH="0" baseline="0" noProof="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(</a:t>
            </a:r>
            <a:r>
              <a:rPr kumimoji="0" lang="en-US" altLang="zh-CN" sz="3200" b="1" i="1" kern="1200" cap="none" spc="0" normalizeH="0" baseline="0" noProof="0" dirty="0" err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xy</a:t>
            </a:r>
            <a:r>
              <a:rPr kumimoji="0" lang="en-US" altLang="zh-CN" sz="3200" b="1" kern="1200" cap="none" spc="0" normalizeH="0" baseline="0" noProof="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)+</a:t>
            </a:r>
            <a:r>
              <a:rPr kumimoji="0" lang="en-US" altLang="zh-CN" sz="3200" b="1" i="1" kern="1200" cap="none" spc="0" normalizeH="0" baseline="0" noProof="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w</a:t>
            </a:r>
            <a:r>
              <a:rPr kumimoji="0" lang="en-US" altLang="zh-CN" sz="3200" b="1" kern="1200" cap="none" spc="0" normalizeH="0" baseline="0" noProof="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(</a:t>
            </a:r>
            <a:r>
              <a:rPr kumimoji="0" lang="en-US" altLang="zh-CN" sz="3200" b="1" i="1" kern="1200" cap="none" spc="0" normalizeH="0" baseline="0" noProof="0" dirty="0" err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uv</a:t>
            </a:r>
            <a:r>
              <a:rPr kumimoji="0" lang="en-US" altLang="zh-CN" sz="3200" b="1" kern="1200" cap="none" spc="0" normalizeH="0" baseline="0" noProof="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) ≤</a:t>
            </a:r>
            <a:r>
              <a:rPr kumimoji="0" lang="en-US" altLang="zh-CN" sz="3200" b="1" i="1" kern="1200" cap="none" spc="0" normalizeH="0" baseline="0" noProof="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w</a:t>
            </a:r>
            <a:r>
              <a:rPr kumimoji="0" lang="en-US" altLang="zh-CN" sz="3200" b="1" kern="1200" cap="none" spc="0" normalizeH="0" baseline="0" noProof="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(</a:t>
            </a:r>
            <a:r>
              <a:rPr kumimoji="0" lang="en-US" altLang="zh-CN" sz="3200" b="1" i="1" kern="1200" cap="none" spc="0" normalizeH="0" baseline="0" noProof="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T</a:t>
            </a:r>
            <a:r>
              <a:rPr kumimoji="0" lang="en-US" altLang="zh-CN" sz="3200" b="1" kern="1200" cap="none" spc="0" normalizeH="0" baseline="0" noProof="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)       </a:t>
            </a:r>
          </a:p>
          <a:p>
            <a:pPr marR="0" defTabSz="914400">
              <a:buClrTx/>
              <a:buSzTx/>
              <a:buFontTx/>
              <a:buNone/>
              <a:defRPr/>
            </a:pPr>
            <a:endParaRPr kumimoji="0" lang="en-US" altLang="zh-CN" sz="3200" b="1" kern="1200" cap="none" spc="0" normalizeH="0" baseline="0" noProof="0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48" name="Line 68"/>
          <p:cNvSpPr>
            <a:spLocks noChangeShapeType="1"/>
          </p:cNvSpPr>
          <p:nvPr/>
        </p:nvSpPr>
        <p:spPr bwMode="auto">
          <a:xfrm>
            <a:off x="714375" y="5143500"/>
            <a:ext cx="642938" cy="857250"/>
          </a:xfrm>
          <a:prstGeom prst="line">
            <a:avLst/>
          </a:prstGeom>
          <a:noFill/>
          <a:ln w="38100" cap="sq">
            <a:solidFill>
              <a:srgbClr val="FF0000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51" name="Line 68"/>
          <p:cNvSpPr>
            <a:spLocks noChangeShapeType="1"/>
          </p:cNvSpPr>
          <p:nvPr/>
        </p:nvSpPr>
        <p:spPr bwMode="auto">
          <a:xfrm>
            <a:off x="2643188" y="3714750"/>
            <a:ext cx="357188" cy="357188"/>
          </a:xfrm>
          <a:prstGeom prst="line">
            <a:avLst/>
          </a:prstGeom>
          <a:noFill/>
          <a:ln w="38100" cap="sq">
            <a:solidFill>
              <a:srgbClr val="0033CC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52" name="Text Box 85"/>
          <p:cNvSpPr txBox="1">
            <a:spLocks noChangeArrowheads="1"/>
          </p:cNvSpPr>
          <p:nvPr/>
        </p:nvSpPr>
        <p:spPr bwMode="auto">
          <a:xfrm>
            <a:off x="2071688" y="5929313"/>
            <a:ext cx="633413" cy="646113"/>
          </a:xfrm>
          <a:prstGeom prst="rect">
            <a:avLst/>
          </a:prstGeom>
          <a:solidFill>
            <a:schemeClr val="accent1"/>
          </a:solidFill>
          <a:ln w="12700" cap="sq">
            <a:solidFill>
              <a:srgbClr val="0033CC"/>
            </a:solidFill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kumimoji="0" lang="en-US" altLang="zh-CN" sz="3600" b="1" i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T’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ChangeArrowheads="1"/>
          </p:cNvSpPr>
          <p:nvPr/>
        </p:nvSpPr>
        <p:spPr bwMode="auto">
          <a:xfrm>
            <a:off x="5954713" y="188913"/>
            <a:ext cx="4249738" cy="57626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66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优化子结构</a:t>
            </a:r>
          </a:p>
        </p:txBody>
      </p:sp>
      <p:sp>
        <p:nvSpPr>
          <p:cNvPr id="119811" name="Rectangle 2"/>
          <p:cNvSpPr/>
          <p:nvPr/>
        </p:nvSpPr>
        <p:spPr>
          <a:xfrm>
            <a:off x="5051425" y="-230187"/>
            <a:ext cx="184150" cy="460375"/>
          </a:xfrm>
          <a:prstGeom prst="rect">
            <a:avLst/>
          </a:prstGeom>
          <a:noFill/>
          <a:ln w="12700">
            <a:noFill/>
          </a:ln>
        </p:spPr>
        <p:txBody>
          <a:bodyPr wrap="none" anchor="ctr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en-US" sz="24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119812" name="Object 1"/>
          <p:cNvGraphicFramePr>
            <a:graphicFrameLocks noChangeAspect="1"/>
          </p:cNvGraphicFramePr>
          <p:nvPr/>
        </p:nvGraphicFramePr>
        <p:xfrm>
          <a:off x="390525" y="1125538"/>
          <a:ext cx="2592388" cy="1781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727" r:id="rId4" imgW="2603500" imgH="1540510" progId="SmartDraw.2">
                  <p:embed/>
                </p:oleObj>
              </mc:Choice>
              <mc:Fallback>
                <p:oleObj r:id="rId4" imgW="2603500" imgH="1540510" progId="SmartDraw.2">
                  <p:embed/>
                  <p:pic>
                    <p:nvPicPr>
                      <p:cNvPr id="0" name="图片 3087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90525" y="1125538"/>
                        <a:ext cx="2592388" cy="17811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9813" name="Rectangle 4"/>
          <p:cNvSpPr/>
          <p:nvPr/>
        </p:nvSpPr>
        <p:spPr>
          <a:xfrm>
            <a:off x="5051425" y="-230187"/>
            <a:ext cx="184150" cy="460375"/>
          </a:xfrm>
          <a:prstGeom prst="rect">
            <a:avLst/>
          </a:prstGeom>
          <a:noFill/>
          <a:ln w="12700">
            <a:noFill/>
          </a:ln>
        </p:spPr>
        <p:txBody>
          <a:bodyPr wrap="none" anchor="ctr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en-US" sz="24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86019" name="Object 3"/>
          <p:cNvGraphicFramePr>
            <a:graphicFrameLocks noChangeAspect="1"/>
          </p:cNvGraphicFramePr>
          <p:nvPr/>
        </p:nvGraphicFramePr>
        <p:xfrm>
          <a:off x="3271838" y="1196975"/>
          <a:ext cx="2159000" cy="1804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728" r:id="rId6" imgW="2615565" imgH="1540510" progId="SmartDraw.2">
                  <p:embed/>
                </p:oleObj>
              </mc:Choice>
              <mc:Fallback>
                <p:oleObj r:id="rId6" imgW="2615565" imgH="1540510" progId="SmartDraw.2">
                  <p:embed/>
                  <p:pic>
                    <p:nvPicPr>
                      <p:cNvPr id="0" name="图片 3085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271838" y="1196975"/>
                        <a:ext cx="2159000" cy="180498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9815" name="Rectangle 6"/>
          <p:cNvSpPr/>
          <p:nvPr/>
        </p:nvSpPr>
        <p:spPr>
          <a:xfrm>
            <a:off x="5051425" y="-230187"/>
            <a:ext cx="184150" cy="460375"/>
          </a:xfrm>
          <a:prstGeom prst="rect">
            <a:avLst/>
          </a:prstGeom>
          <a:noFill/>
          <a:ln w="12700">
            <a:noFill/>
          </a:ln>
        </p:spPr>
        <p:txBody>
          <a:bodyPr wrap="none" anchor="ctr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en-US" sz="24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86021" name="Object 5"/>
          <p:cNvGraphicFramePr>
            <a:graphicFrameLocks noChangeAspect="1"/>
          </p:cNvGraphicFramePr>
          <p:nvPr/>
        </p:nvGraphicFramePr>
        <p:xfrm>
          <a:off x="5648325" y="1268413"/>
          <a:ext cx="2017713" cy="1584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729" r:id="rId8" imgW="2552065" imgH="1540510" progId="SmartDraw.2">
                  <p:embed/>
                </p:oleObj>
              </mc:Choice>
              <mc:Fallback>
                <p:oleObj r:id="rId8" imgW="2552065" imgH="1540510" progId="SmartDraw.2">
                  <p:embed/>
                  <p:pic>
                    <p:nvPicPr>
                      <p:cNvPr id="0" name="图片 3086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648325" y="1268413"/>
                        <a:ext cx="2017713" cy="15843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9817" name="Rectangle 8"/>
          <p:cNvSpPr/>
          <p:nvPr/>
        </p:nvSpPr>
        <p:spPr>
          <a:xfrm>
            <a:off x="5051425" y="-230187"/>
            <a:ext cx="184150" cy="460375"/>
          </a:xfrm>
          <a:prstGeom prst="rect">
            <a:avLst/>
          </a:prstGeom>
          <a:noFill/>
          <a:ln w="12700">
            <a:noFill/>
          </a:ln>
        </p:spPr>
        <p:txBody>
          <a:bodyPr wrap="none" anchor="ctr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en-US" sz="24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86023" name="Object 7"/>
          <p:cNvGraphicFramePr>
            <a:graphicFrameLocks noChangeAspect="1"/>
          </p:cNvGraphicFramePr>
          <p:nvPr/>
        </p:nvGraphicFramePr>
        <p:xfrm>
          <a:off x="7950200" y="1268413"/>
          <a:ext cx="2089150" cy="1584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730" r:id="rId10" imgW="2603500" imgH="1540510" progId="SmartDraw.2">
                  <p:embed/>
                </p:oleObj>
              </mc:Choice>
              <mc:Fallback>
                <p:oleObj r:id="rId10" imgW="2603500" imgH="1540510" progId="SmartDraw.2">
                  <p:embed/>
                  <p:pic>
                    <p:nvPicPr>
                      <p:cNvPr id="0" name="图片 3088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7950200" y="1268413"/>
                        <a:ext cx="2089150" cy="15843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71438" y="2997200"/>
            <a:ext cx="7558088" cy="25542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kumimoji="0" lang="zh-CN" altLang="en-US" sz="3200" b="1" kern="1200" cap="none" spc="0" normalizeH="0" baseline="0" noProof="0" dirty="0">
                <a:solidFill>
                  <a:schemeClr val="accent2"/>
                </a:solidFill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收缩图</a:t>
            </a:r>
            <a:r>
              <a:rPr kumimoji="0" lang="en-US" altLang="zh-CN" sz="3200" b="1" i="1" kern="1200" cap="none" spc="0" normalizeH="0" baseline="0" noProof="0" dirty="0">
                <a:solidFill>
                  <a:schemeClr val="accent2"/>
                </a:solidFill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G</a:t>
            </a:r>
            <a:r>
              <a:rPr kumimoji="0" lang="zh-CN" altLang="en-US" sz="3200" b="1" kern="1200" cap="none" spc="0" normalizeH="0" baseline="0" noProof="0" dirty="0">
                <a:solidFill>
                  <a:schemeClr val="accent2"/>
                </a:solidFill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的边</a:t>
            </a:r>
            <a:r>
              <a:rPr kumimoji="0" lang="en-US" altLang="zh-CN" sz="3200" b="1" i="1" kern="1200" cap="none" spc="0" normalizeH="0" baseline="0" noProof="0" dirty="0" err="1">
                <a:solidFill>
                  <a:schemeClr val="accent2"/>
                </a:solidFill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uv</a:t>
            </a:r>
            <a:r>
              <a:rPr kumimoji="0" lang="en-US" altLang="zh-CN" sz="3200" b="1" kern="1200" cap="none" spc="0" normalizeH="0" baseline="0" noProof="0" dirty="0" err="1">
                <a:solidFill>
                  <a:schemeClr val="accent2"/>
                </a:solidFill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—</a:t>
            </a:r>
            <a:r>
              <a:rPr kumimoji="0" lang="en-US" altLang="zh-CN" sz="3200" b="1" i="1" kern="1200" cap="none" spc="0" normalizeH="0" baseline="0" noProof="0" dirty="0" err="1">
                <a:solidFill>
                  <a:srgbClr val="FF0000"/>
                </a:solidFill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G</a:t>
            </a:r>
            <a:r>
              <a:rPr kumimoji="0" lang="en-US" altLang="zh-CN" sz="3200" b="1" kern="1200" cap="none" spc="0" normalizeH="0" baseline="0" noProof="0" dirty="0" err="1">
                <a:solidFill>
                  <a:srgbClr val="FF0000"/>
                </a:solidFill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/>
              </a:rPr>
              <a:t></a:t>
            </a:r>
            <a:r>
              <a:rPr kumimoji="0" lang="en-US" altLang="zh-CN" sz="3200" b="1" i="1" kern="1200" cap="none" spc="0" normalizeH="0" baseline="0" noProof="0" dirty="0" err="1">
                <a:solidFill>
                  <a:srgbClr val="FF0000"/>
                </a:solidFill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/>
              </a:rPr>
              <a:t>uv</a:t>
            </a:r>
            <a:endParaRPr kumimoji="0" lang="en-US" altLang="zh-CN" sz="3200" b="1" i="1" kern="1200" cap="none" spc="0" normalizeH="0" baseline="0" noProof="0" dirty="0">
              <a:solidFill>
                <a:srgbClr val="FF0000"/>
              </a:solidFill>
              <a:latin typeface="Arial" panose="020B0604020202020204" pitchFamily="34" charset="0"/>
              <a:ea typeface="+mj-ea"/>
              <a:cs typeface="Times New Roman" panose="02020603050405020304" pitchFamily="18" charset="0"/>
              <a:sym typeface="Symbol" panose="05050102010706020507"/>
            </a:endParaRPr>
          </a:p>
          <a:p>
            <a:pPr marL="457200" marR="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/>
              </a:rPr>
              <a:t>用新顶点</a:t>
            </a:r>
            <a:r>
              <a:rPr kumimoji="0" lang="en-US" altLang="zh-CN" sz="3200" b="1" i="1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/>
              </a:rPr>
              <a:t>C</a:t>
            </a:r>
            <a:r>
              <a:rPr kumimoji="0" lang="en-US" altLang="zh-CN" sz="3200" b="1" i="1" u="none" strike="noStrike" kern="1200" cap="none" spc="0" normalizeH="0" baseline="-2500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/>
              </a:rPr>
              <a:t>uv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/>
              </a:rPr>
              <a:t>代替边</a:t>
            </a:r>
            <a:r>
              <a:rPr kumimoji="0" lang="en-US" altLang="zh-CN" sz="3200" b="1" i="1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/>
              </a:rPr>
              <a:t>uv</a:t>
            </a:r>
            <a:endParaRPr kumimoji="0" lang="en-US" altLang="zh-CN" sz="3200" b="1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Times New Roman" panose="02020603050405020304" pitchFamily="18" charset="0"/>
              <a:sym typeface="Symbol" panose="05050102010706020507"/>
            </a:endParaRPr>
          </a:p>
          <a:p>
            <a:pPr marL="457200" marR="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/>
              </a:rPr>
              <a:t>将</a:t>
            </a:r>
            <a:r>
              <a:rPr kumimoji="0" lang="en-US" altLang="zh-CN" sz="3200" b="1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/>
              </a:rPr>
              <a:t>G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/>
              </a:rPr>
              <a:t>中原来与</a:t>
            </a:r>
            <a:r>
              <a:rPr kumimoji="0" lang="en-US" altLang="zh-CN" sz="3200" b="1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/>
              </a:rPr>
              <a:t>u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/>
              </a:rPr>
              <a:t>或</a:t>
            </a:r>
            <a:r>
              <a:rPr kumimoji="0" lang="en-US" altLang="zh-CN" sz="3200" b="1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/>
              </a:rPr>
              <a:t>v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/>
              </a:rPr>
              <a:t>关联的边与</a:t>
            </a:r>
            <a:r>
              <a:rPr kumimoji="0" lang="en-US" altLang="zh-CN" sz="3200" b="1" i="1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/>
              </a:rPr>
              <a:t>C</a:t>
            </a:r>
            <a:r>
              <a:rPr kumimoji="0" lang="en-US" altLang="zh-CN" sz="3200" b="1" i="1" u="none" strike="noStrike" kern="1200" cap="none" spc="0" normalizeH="0" baseline="-2500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/>
              </a:rPr>
              <a:t>uv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/>
              </a:rPr>
              <a:t>关联</a:t>
            </a: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Times New Roman" panose="02020603050405020304" pitchFamily="18" charset="0"/>
              <a:sym typeface="Symbol" panose="05050102010706020507"/>
            </a:endParaRPr>
          </a:p>
          <a:p>
            <a:pPr marL="457200" marR="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/>
              </a:rPr>
              <a:t>删除</a:t>
            </a:r>
            <a:r>
              <a:rPr kumimoji="0" lang="en-US" altLang="zh-CN" sz="3200" b="1" i="1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/>
              </a:rPr>
              <a:t>C</a:t>
            </a:r>
            <a:r>
              <a:rPr kumimoji="0" lang="en-US" altLang="zh-CN" sz="3200" b="1" i="1" u="none" strike="noStrike" kern="1200" cap="none" spc="0" normalizeH="0" baseline="-2500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/>
              </a:rPr>
              <a:t>uv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/>
              </a:rPr>
              <a:t>到其自身的边</a:t>
            </a: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Times New Roman" panose="02020603050405020304" pitchFamily="18" charset="0"/>
              <a:sym typeface="Symbol" panose="05050102010706020507"/>
            </a:endParaRPr>
          </a:p>
          <a:p>
            <a:pPr marR="0" defTabSz="914400">
              <a:buClrTx/>
              <a:buSzTx/>
              <a:buFontTx/>
              <a:buNone/>
              <a:defRPr/>
            </a:pPr>
            <a:r>
              <a:rPr kumimoji="0" lang="zh-CN" altLang="en-US" sz="3200" b="1" kern="1200" cap="none" spc="0" normalizeH="0" baseline="0" noProof="0" dirty="0"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/>
              </a:rPr>
              <a:t>上述操作的逆操作称为</a:t>
            </a:r>
            <a:r>
              <a:rPr kumimoji="0" lang="zh-CN" altLang="en-US" sz="3200" b="1" kern="1200" cap="none" spc="0" normalizeH="0" baseline="0" noProof="0" dirty="0">
                <a:solidFill>
                  <a:srgbClr val="FF0000"/>
                </a:solidFill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/>
              </a:rPr>
              <a:t>扩张</a:t>
            </a:r>
            <a:endParaRPr kumimoji="0" lang="zh-CN" altLang="en-US" sz="3200" b="1" kern="1200" cap="none" spc="0" normalizeH="0" baseline="0" noProof="0" dirty="0">
              <a:solidFill>
                <a:srgbClr val="FF0000"/>
              </a:solidFill>
              <a:latin typeface="Arial" panose="020B0604020202020204" pitchFamily="34" charset="0"/>
              <a:ea typeface="+mj-ea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60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60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60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60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60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60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316" name="Rectangle 4"/>
          <p:cNvSpPr>
            <a:spLocks noChangeArrowheads="1"/>
          </p:cNvSpPr>
          <p:nvPr/>
        </p:nvSpPr>
        <p:spPr bwMode="auto">
          <a:xfrm>
            <a:off x="144463" y="836613"/>
            <a:ext cx="10039350" cy="568801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定理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1.</a:t>
            </a:r>
            <a:r>
              <a:rPr kumimoji="0" lang="zh-CN" altLang="zh-CN" sz="36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给定加权无向连通图</a:t>
            </a:r>
            <a:r>
              <a:rPr kumimoji="0" lang="en-US" altLang="zh-CN" sz="3600" b="1" i="1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G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=(</a:t>
            </a:r>
            <a:r>
              <a:rPr kumimoji="0" lang="en-US" altLang="zh-CN" sz="3600" b="1" i="1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V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kumimoji="0" lang="en-US" altLang="zh-CN" sz="3600" b="1" i="1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E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),</a:t>
            </a:r>
            <a:r>
              <a:rPr kumimoji="0" lang="zh-CN" altLang="zh-CN" sz="36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权值函数为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0" lang="en-US" altLang="zh-CN" sz="3600" b="1" i="1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W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:</a:t>
            </a:r>
            <a:r>
              <a:rPr kumimoji="0" lang="en-US" altLang="zh-CN" sz="3600" b="1" i="1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E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/>
              </a:rPr>
              <a:t></a:t>
            </a:r>
            <a:r>
              <a:rPr kumimoji="0" lang="en-US" altLang="zh-CN" sz="3600" b="1" i="1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R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kumimoji="0" lang="en-US" altLang="zh-CN" sz="3600" b="1" i="1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0" lang="en-US" altLang="zh-CN" sz="3600" b="1" i="1" u="none" strike="noStrike" kern="120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uv</a:t>
            </a:r>
            <a:r>
              <a:rPr kumimoji="0" lang="en-US" altLang="zh-CN" sz="3600" b="1" i="0" u="none" strike="noStrike" kern="120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/>
              </a:rPr>
              <a:t></a:t>
            </a:r>
            <a:r>
              <a:rPr kumimoji="0" lang="en-US" altLang="zh-CN" sz="3600" b="1" i="1" u="none" strike="noStrike" kern="120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E</a:t>
            </a:r>
            <a:r>
              <a:rPr kumimoji="0" lang="zh-CN" altLang="zh-CN" sz="36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是</a:t>
            </a:r>
            <a:r>
              <a:rPr kumimoji="0" lang="en-US" altLang="zh-CN" sz="3600" b="1" i="1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G</a:t>
            </a:r>
            <a:r>
              <a:rPr kumimoji="0" lang="zh-CN" altLang="zh-CN" sz="36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中权值最小的边。设</a:t>
            </a:r>
            <a:r>
              <a:rPr kumimoji="0" lang="en-US" altLang="zh-CN" sz="3600" b="1" i="1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T</a:t>
            </a:r>
            <a:r>
              <a:rPr kumimoji="0" lang="zh-CN" altLang="zh-CN" sz="36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是</a:t>
            </a:r>
            <a:r>
              <a:rPr kumimoji="0" lang="en-US" altLang="zh-CN" sz="3600" b="1" i="1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G</a:t>
            </a:r>
            <a:r>
              <a:rPr kumimoji="0" lang="zh-CN" altLang="zh-CN" sz="36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的包含</a:t>
            </a:r>
            <a:r>
              <a:rPr kumimoji="0" lang="en-US" altLang="zh-CN" sz="3600" b="1" i="1" u="none" strike="noStrike" kern="120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uv</a:t>
            </a:r>
            <a:r>
              <a:rPr kumimoji="0" lang="zh-CN" altLang="zh-CN" sz="36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的一棵最小生成树，则</a:t>
            </a:r>
            <a:r>
              <a:rPr kumimoji="0" lang="en-US" altLang="zh-CN" sz="3600" b="1" i="1" u="none" strike="noStrike" kern="120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T</a:t>
            </a:r>
            <a:r>
              <a:rPr kumimoji="0" lang="en-US" altLang="zh-CN" sz="3600" b="1" i="0" u="none" strike="noStrike" kern="120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/>
              </a:rPr>
              <a:t></a:t>
            </a:r>
            <a:r>
              <a:rPr kumimoji="0" lang="en-US" altLang="zh-CN" sz="3600" b="1" i="1" u="none" strike="noStrike" kern="120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uv</a:t>
            </a:r>
            <a:r>
              <a:rPr kumimoji="0" lang="zh-CN" altLang="zh-CN" sz="36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是</a:t>
            </a:r>
            <a:r>
              <a:rPr kumimoji="0" lang="en-US" altLang="zh-CN" sz="3600" b="1" i="1" u="none" strike="noStrike" kern="120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G</a:t>
            </a:r>
            <a:r>
              <a:rPr kumimoji="0" lang="en-US" altLang="zh-CN" sz="3600" b="1" i="0" u="none" strike="noStrike" kern="120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/>
              </a:rPr>
              <a:t></a:t>
            </a:r>
            <a:r>
              <a:rPr kumimoji="0" lang="en-US" altLang="zh-CN" sz="3600" b="1" i="1" u="none" strike="noStrike" kern="120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uv</a:t>
            </a:r>
            <a:r>
              <a:rPr kumimoji="0" lang="zh-CN" altLang="zh-CN" sz="36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的一棵最小生成树</a:t>
            </a: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.</a:t>
            </a:r>
            <a:endParaRPr kumimoji="0" lang="zh-CN" altLang="zh-CN" sz="3600" b="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zh-CN" sz="3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证明</a:t>
            </a: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. </a:t>
            </a:r>
            <a:r>
              <a:rPr kumimoji="0" lang="zh-CN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由于</a:t>
            </a:r>
            <a:r>
              <a:rPr kumimoji="0" lang="en-US" altLang="zh-CN" sz="2800" b="1" i="1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T</a:t>
            </a:r>
            <a:r>
              <a:rPr kumimoji="0" lang="en-US" altLang="zh-CN" sz="28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/>
              </a:rPr>
              <a:t></a:t>
            </a:r>
            <a:r>
              <a:rPr kumimoji="0" lang="en-US" altLang="zh-CN" sz="2800" b="1" i="1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uv</a:t>
            </a:r>
            <a:r>
              <a:rPr kumimoji="0" lang="zh-CN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是不含回路的连通图且包含了</a:t>
            </a:r>
            <a:r>
              <a:rPr kumimoji="0" lang="en-US" altLang="zh-CN" sz="2800" b="1" i="1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G</a:t>
            </a:r>
            <a:r>
              <a:rPr kumimoji="0" lang="en-US" altLang="zh-CN" sz="28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/>
              </a:rPr>
              <a:t></a:t>
            </a:r>
            <a:r>
              <a:rPr kumimoji="0" lang="en-US" altLang="zh-CN" sz="2800" b="1" i="1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uv</a:t>
            </a:r>
            <a:r>
              <a:rPr kumimoji="0" lang="zh-CN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的所有顶点，因此，</a:t>
            </a:r>
            <a:r>
              <a:rPr kumimoji="0" lang="en-US" altLang="zh-CN" sz="2800" b="1" i="1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T</a:t>
            </a:r>
            <a:r>
              <a:rPr kumimoji="0" lang="en-US" altLang="zh-CN" sz="28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/>
              </a:rPr>
              <a:t></a:t>
            </a:r>
            <a:r>
              <a:rPr kumimoji="0" lang="en-US" altLang="zh-CN" sz="2800" b="1" i="1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uv</a:t>
            </a:r>
            <a:r>
              <a:rPr kumimoji="0" lang="zh-CN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是</a:t>
            </a:r>
            <a:r>
              <a:rPr kumimoji="0" lang="en-US" altLang="zh-CN" sz="2800" b="1" i="1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G</a:t>
            </a:r>
            <a:r>
              <a:rPr kumimoji="0" lang="en-US" altLang="zh-CN" sz="28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/>
              </a:rPr>
              <a:t></a:t>
            </a:r>
            <a:r>
              <a:rPr kumimoji="0" lang="en-US" altLang="zh-CN" sz="2800" b="1" i="1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uv</a:t>
            </a:r>
            <a:r>
              <a:rPr kumimoji="0" lang="zh-CN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的一棵生成树。下面证明</a:t>
            </a:r>
            <a:r>
              <a:rPr kumimoji="0" lang="en-US" altLang="zh-CN" sz="2800" b="1" i="1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T</a:t>
            </a:r>
            <a:r>
              <a:rPr kumimoji="0" lang="en-US" altLang="zh-CN" sz="28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/>
              </a:rPr>
              <a:t></a:t>
            </a:r>
            <a:r>
              <a:rPr kumimoji="0" lang="en-US" altLang="zh-CN" sz="2800" b="1" i="1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uv</a:t>
            </a:r>
            <a:r>
              <a:rPr kumimoji="0" lang="zh-CN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是</a:t>
            </a:r>
            <a:r>
              <a:rPr kumimoji="0" lang="en-US" altLang="zh-CN" sz="2800" b="1" i="1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G</a:t>
            </a:r>
            <a:r>
              <a:rPr kumimoji="0" lang="en-US" altLang="zh-CN" sz="28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/>
              </a:rPr>
              <a:t></a:t>
            </a:r>
            <a:r>
              <a:rPr kumimoji="0" lang="en-US" altLang="zh-CN" sz="2800" b="1" i="1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uv</a:t>
            </a:r>
            <a:r>
              <a:rPr kumimoji="0" lang="zh-CN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的代价最小的生成树。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      </a:t>
            </a:r>
            <a:r>
              <a:rPr kumimoji="0" lang="zh-CN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若不然，存在</a:t>
            </a:r>
            <a:r>
              <a:rPr kumimoji="0" lang="en-US" altLang="zh-CN" sz="2800" b="1" i="1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G</a:t>
            </a:r>
            <a:r>
              <a:rPr kumimoji="0" lang="en-US" altLang="zh-CN" sz="28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/>
              </a:rPr>
              <a:t></a:t>
            </a:r>
            <a:r>
              <a:rPr kumimoji="0" lang="en-US" altLang="zh-CN" sz="2800" b="1" i="1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uv</a:t>
            </a:r>
            <a:r>
              <a:rPr kumimoji="0" lang="zh-CN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的生成树</a:t>
            </a:r>
            <a:r>
              <a:rPr kumimoji="0" lang="en-US" altLang="zh-CN" sz="2800" b="1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T'</a:t>
            </a:r>
            <a:r>
              <a:rPr kumimoji="0" lang="zh-CN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使得</a:t>
            </a:r>
            <a:r>
              <a:rPr kumimoji="0" lang="en-US" altLang="zh-CN" sz="2800" b="1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W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kumimoji="0" lang="en-US" altLang="zh-CN" sz="2800" b="1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T'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)&lt;</a:t>
            </a:r>
            <a:r>
              <a:rPr kumimoji="0" lang="en-US" altLang="zh-CN" sz="2800" b="1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W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kumimoji="0" lang="en-US" altLang="zh-CN" sz="2800" b="1" i="1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T</a:t>
            </a:r>
            <a:r>
              <a:rPr kumimoji="0" lang="en-US" altLang="zh-CN" sz="28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/>
              </a:rPr>
              <a:t></a:t>
            </a:r>
            <a:r>
              <a:rPr kumimoji="0" lang="en-US" altLang="zh-CN" sz="2800" b="1" i="1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uv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kumimoji="0" lang="zh-CN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。显然，</a:t>
            </a:r>
            <a:r>
              <a:rPr kumimoji="0" lang="en-US" altLang="zh-CN" sz="2800" b="1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T'</a:t>
            </a:r>
            <a:r>
              <a:rPr kumimoji="0" lang="zh-CN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中包含顶点</a:t>
            </a:r>
            <a:r>
              <a:rPr kumimoji="0" lang="en-US" altLang="zh-CN" sz="2800" b="1" i="1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C</a:t>
            </a:r>
            <a:r>
              <a:rPr kumimoji="0" lang="en-US" altLang="zh-CN" sz="2800" b="1" i="1" u="none" strike="noStrike" kern="1200" cap="none" spc="0" normalizeH="0" baseline="-2500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uv</a:t>
            </a:r>
            <a:r>
              <a:rPr kumimoji="0" lang="zh-CN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且是连通的，因此</a:t>
            </a:r>
            <a:r>
              <a:rPr kumimoji="0" lang="en-US" altLang="zh-CN" sz="2800" b="1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T''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=</a:t>
            </a:r>
            <a:r>
              <a:rPr kumimoji="0" lang="en-US" altLang="zh-CN" sz="2800" b="1" i="1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T'</a:t>
            </a:r>
            <a:r>
              <a:rPr kumimoji="0" lang="en-US" altLang="zh-CN" sz="28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/>
              </a:rPr>
              <a:t></a:t>
            </a:r>
            <a:r>
              <a:rPr kumimoji="0" lang="en-US" altLang="zh-CN" sz="2800" b="1" i="1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C</a:t>
            </a:r>
            <a:r>
              <a:rPr kumimoji="0" lang="en-US" altLang="zh-CN" sz="2800" b="1" i="1" u="none" strike="noStrike" kern="1200" cap="none" spc="0" normalizeH="0" baseline="-2500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uv</a:t>
            </a:r>
            <a:r>
              <a:rPr kumimoji="0" lang="zh-CN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包含</a:t>
            </a:r>
            <a:r>
              <a:rPr kumimoji="0" lang="en-US" altLang="zh-CN" sz="2800" b="1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G</a:t>
            </a:r>
            <a:r>
              <a:rPr kumimoji="0" lang="zh-CN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的所有顶点且不含回路，故</a:t>
            </a:r>
            <a:r>
              <a:rPr kumimoji="0" lang="en-US" altLang="zh-CN" sz="2800" b="1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T''</a:t>
            </a:r>
            <a:r>
              <a:rPr kumimoji="0" lang="zh-CN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是</a:t>
            </a:r>
            <a:r>
              <a:rPr kumimoji="0" lang="en-US" altLang="zh-CN" sz="2800" b="1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G</a:t>
            </a:r>
            <a:r>
              <a:rPr kumimoji="0" lang="zh-CN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的一棵生成树。但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kumimoji="0" lang="en-US" altLang="zh-CN" sz="2800" b="1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W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kumimoji="0" lang="en-US" altLang="zh-CN" sz="2800" b="1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T''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)=</a:t>
            </a:r>
            <a:r>
              <a:rPr kumimoji="0" lang="en-US" altLang="zh-CN" sz="2800" b="1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W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kumimoji="0" lang="en-US" altLang="zh-CN" sz="2800" b="1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T'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)+</a:t>
            </a:r>
            <a:r>
              <a:rPr kumimoji="0" lang="en-US" altLang="zh-CN" sz="2800" b="1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W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kumimoji="0" lang="en-US" altLang="zh-CN" sz="2800" b="1" i="1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uv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) &lt;</a:t>
            </a:r>
            <a:r>
              <a:rPr kumimoji="0" lang="en-US" altLang="zh-CN" sz="2800" b="1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W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kumimoji="0" lang="en-US" altLang="zh-CN" sz="2800" b="1" i="1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T</a:t>
            </a:r>
            <a:r>
              <a:rPr kumimoji="0" lang="en-US" altLang="zh-CN" sz="28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/>
              </a:rPr>
              <a:t></a:t>
            </a:r>
            <a:r>
              <a:rPr kumimoji="0" lang="en-US" altLang="zh-CN" sz="2800" b="1" i="1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uv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)+</a:t>
            </a:r>
            <a:r>
              <a:rPr kumimoji="0" lang="en-US" altLang="zh-CN" sz="2800" b="1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W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kumimoji="0" lang="en-US" altLang="zh-CN" sz="2800" b="1" i="1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uv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)=</a:t>
            </a:r>
            <a:r>
              <a:rPr kumimoji="0" lang="en-US" altLang="zh-CN" sz="2800" b="1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W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kumimoji="0" lang="en-US" altLang="zh-CN" sz="2800" b="1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T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),</a:t>
            </a:r>
            <a:r>
              <a:rPr kumimoji="0" lang="zh-CN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这与</a:t>
            </a:r>
            <a:r>
              <a:rPr kumimoji="0" lang="en-US" altLang="zh-CN" sz="2800" b="1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T</a:t>
            </a:r>
            <a:r>
              <a:rPr kumimoji="0" lang="zh-CN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是</a:t>
            </a:r>
            <a:r>
              <a:rPr kumimoji="0" lang="en-US" altLang="zh-CN" sz="2800" b="1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G</a:t>
            </a:r>
            <a:r>
              <a:rPr kumimoji="0" lang="zh-CN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的最小生成树矛盾</a:t>
            </a:r>
            <a:r>
              <a:rPr kumimoji="0" lang="zh-CN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700" name="Rectangle 4"/>
          <p:cNvSpPr>
            <a:spLocks noChangeArrowheads="1"/>
          </p:cNvSpPr>
          <p:nvPr/>
        </p:nvSpPr>
        <p:spPr bwMode="auto">
          <a:xfrm>
            <a:off x="5954713" y="131763"/>
            <a:ext cx="4249738" cy="63341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663300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算法正确性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rgbClr val="663300"/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797702" name="Text Box 6"/>
          <p:cNvSpPr txBox="1">
            <a:spLocks noChangeArrowheads="1"/>
          </p:cNvSpPr>
          <p:nvPr/>
        </p:nvSpPr>
        <p:spPr bwMode="auto">
          <a:xfrm>
            <a:off x="1543050" y="1989138"/>
            <a:ext cx="7904163" cy="3100388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 marL="457200" marR="0" indent="-457200" defTabSz="914400">
              <a:lnSpc>
                <a:spcPct val="115000"/>
              </a:lnSpc>
              <a:buClrTx/>
              <a:buSzTx/>
              <a:buFontTx/>
              <a:buNone/>
              <a:defRPr/>
            </a:pPr>
            <a:r>
              <a:rPr kumimoji="0" lang="zh-CN" altLang="en-US" sz="3200" b="1" kern="1200" cap="none" spc="0" normalizeH="0" baseline="0" noProof="0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 pitchFamily="18" charset="2"/>
              </a:rPr>
              <a:t>定理</a:t>
            </a:r>
            <a:r>
              <a:rPr kumimoji="0" lang="en-US" altLang="zh-CN" sz="3200" b="1" kern="1200" cap="none" spc="0" normalizeH="0" baseline="0" noProof="0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 pitchFamily="18" charset="2"/>
              </a:rPr>
              <a:t>2.</a:t>
            </a:r>
            <a:r>
              <a:rPr kumimoji="0" lang="en-US" altLang="zh-CN" sz="3200" b="1" i="1" kern="1200" cap="none" spc="0" normalizeH="0" baseline="0" noProof="0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kumimoji="0" lang="en-US" altLang="zh-CN" sz="3200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MST-</a:t>
            </a:r>
            <a:r>
              <a:rPr kumimoji="0" lang="en-US" altLang="zh-CN" sz="3200" b="1" kern="1200" cap="none" spc="0" normalizeH="0" baseline="0" noProof="0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Kruskal</a:t>
            </a:r>
            <a:r>
              <a:rPr kumimoji="0" lang="en-US" altLang="zh-CN" sz="3200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(</a:t>
            </a:r>
            <a:r>
              <a:rPr kumimoji="0" lang="en-US" altLang="zh-CN" sz="3200" b="1" i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G,W</a:t>
            </a:r>
            <a:r>
              <a:rPr kumimoji="0" lang="en-US" altLang="zh-CN" sz="3200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)</a:t>
            </a:r>
            <a:r>
              <a:rPr kumimoji="0" lang="zh-CN" altLang="en-US" sz="3200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算法能够产生图</a:t>
            </a:r>
            <a:r>
              <a:rPr kumimoji="0" lang="en-US" altLang="zh-CN" sz="3200" b="1" i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G</a:t>
            </a:r>
            <a:r>
              <a:rPr kumimoji="0" lang="zh-CN" altLang="en-US" sz="3200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的最小生成树</a:t>
            </a:r>
            <a:r>
              <a:rPr kumimoji="0" lang="en-US" altLang="zh-CN" sz="3200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.</a:t>
            </a:r>
          </a:p>
          <a:p>
            <a:pPr marL="457200" marR="0" indent="-457200" defTabSz="914400">
              <a:lnSpc>
                <a:spcPct val="115000"/>
              </a:lnSpc>
              <a:buClrTx/>
              <a:buSzTx/>
              <a:buFontTx/>
              <a:buNone/>
              <a:defRPr/>
            </a:pPr>
            <a:endParaRPr kumimoji="0" lang="en-US" altLang="zh-CN" sz="1000" b="1" kern="1200" cap="none" spc="0" normalizeH="0" baseline="0" noProof="0" dirty="0"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ea typeface="+mj-ea"/>
              <a:cs typeface="Times New Roman" panose="02020603050405020304" pitchFamily="18" charset="0"/>
            </a:endParaRPr>
          </a:p>
          <a:p>
            <a:pPr marL="457200" marR="0" indent="-457200" defTabSz="914400">
              <a:lnSpc>
                <a:spcPct val="115000"/>
              </a:lnSpc>
              <a:buClrTx/>
              <a:buSzTx/>
              <a:buFontTx/>
              <a:buNone/>
              <a:defRPr/>
            </a:pPr>
            <a:r>
              <a:rPr kumimoji="0" lang="zh-CN" altLang="en-US" sz="3200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      </a:t>
            </a:r>
            <a:r>
              <a:rPr kumimoji="0" lang="zh-CN" altLang="en-US" sz="3200" b="1" kern="1200" cap="none" spc="0" normalizeH="0" baseline="0" noProof="0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证</a:t>
            </a:r>
            <a:r>
              <a:rPr kumimoji="0" lang="en-US" altLang="zh-CN" sz="3200" b="1" kern="1200" cap="none" spc="0" normalizeH="0" baseline="0" noProof="0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.</a:t>
            </a:r>
            <a:r>
              <a:rPr kumimoji="0" lang="en-US" altLang="zh-CN" sz="3200" b="1" kern="1200" cap="none" spc="0" normalizeH="0" baseline="0" noProof="0" dirty="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 </a:t>
            </a:r>
            <a:r>
              <a:rPr kumimoji="0" lang="zh-CN" altLang="en-US" sz="3200" b="1" kern="1200" cap="none" spc="0" normalizeH="0" baseline="0" noProof="0" dirty="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因为算法按照贪心选择性进行局部优化选择</a:t>
            </a:r>
            <a:r>
              <a:rPr kumimoji="0" lang="en-US" altLang="zh-CN" sz="3200" b="1" kern="1200" cap="none" spc="0" normalizeH="0" baseline="0" noProof="0" dirty="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.</a:t>
            </a:r>
          </a:p>
          <a:p>
            <a:pPr marL="457200" marR="0" indent="-457200" defTabSz="914400">
              <a:lnSpc>
                <a:spcPct val="115000"/>
              </a:lnSpc>
              <a:buClrTx/>
              <a:buSzTx/>
              <a:buFontTx/>
              <a:buNone/>
              <a:defRPr/>
            </a:pPr>
            <a:r>
              <a:rPr kumimoji="0" lang="en-US" altLang="zh-CN" sz="3200" b="1" i="1" kern="1200" cap="none" spc="0" normalizeH="0" baseline="0" noProof="0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endParaRPr kumimoji="0" lang="zh-CN" altLang="en-US" sz="3200" b="1" i="1" kern="1200" cap="none" spc="0" normalizeH="0" baseline="0" noProof="0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ea typeface="+mj-ea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444500" y="741363"/>
            <a:ext cx="2592388" cy="1130300"/>
          </a:xfrm>
          <a:prstGeom prst="rect">
            <a:avLst/>
          </a:prstGeom>
          <a:solidFill>
            <a:schemeClr val="bg1"/>
          </a:solidFill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 marR="0" defTabSz="914400">
              <a:buClrTx/>
              <a:buSzTx/>
              <a:buFontTx/>
              <a:buChar char="•"/>
              <a:defRPr/>
            </a:pPr>
            <a:endParaRPr kumimoji="0" lang="zh-CN" altLang="en-US" sz="1600" b="1" kern="1200" cap="none" spc="0" normalizeH="0" baseline="0" noProof="0" dirty="0">
              <a:effectLst>
                <a:outerShdw blurRad="38100" dist="38100" dir="2700000" algn="tl">
                  <a:srgbClr val="C0C0C0"/>
                </a:outerShdw>
              </a:effectLst>
              <a:latin typeface="+mj-ea"/>
              <a:ea typeface="+mj-ea"/>
              <a:cs typeface="+mn-cs"/>
            </a:endParaRPr>
          </a:p>
          <a:p>
            <a:pPr marR="0" defTabSz="914400">
              <a:buClrTx/>
              <a:buSzTx/>
              <a:buFontTx/>
              <a:buChar char="•"/>
              <a:defRPr/>
            </a:pPr>
            <a:r>
              <a:rPr kumimoji="0" lang="zh-CN" altLang="en-US" sz="3600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  <a:cs typeface="+mn-cs"/>
              </a:rPr>
              <a:t>算法思想</a:t>
            </a:r>
          </a:p>
          <a:p>
            <a:pPr marR="0" defTabSz="914400">
              <a:buClrTx/>
              <a:buSzTx/>
              <a:buFontTx/>
              <a:buNone/>
              <a:defRPr/>
            </a:pPr>
            <a:endParaRPr kumimoji="0" lang="zh-CN" altLang="en-US" sz="1600" b="1" kern="1200" cap="none" spc="0" normalizeH="0" baseline="0" noProof="0" dirty="0">
              <a:solidFill>
                <a:srgbClr val="0000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+mj-ea"/>
              <a:ea typeface="+mj-ea"/>
              <a:cs typeface="+mn-cs"/>
            </a:endParaRPr>
          </a:p>
        </p:txBody>
      </p:sp>
      <p:sp>
        <p:nvSpPr>
          <p:cNvPr id="40" name="Rectangle 4"/>
          <p:cNvSpPr>
            <a:spLocks noChangeArrowheads="1"/>
          </p:cNvSpPr>
          <p:nvPr/>
        </p:nvSpPr>
        <p:spPr bwMode="auto">
          <a:xfrm>
            <a:off x="7375525" y="131763"/>
            <a:ext cx="2828925" cy="63341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kern="1200" cap="none" spc="0" normalizeH="0" baseline="0" noProof="0">
                <a:ln>
                  <a:noFill/>
                </a:ln>
                <a:solidFill>
                  <a:srgbClr val="663300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Prim</a:t>
            </a:r>
            <a:r>
              <a:rPr kumimoji="0" lang="zh-CN" altLang="en-US" sz="4000" b="1" i="0" u="none" strike="noStrike" kern="1200" cap="none" spc="0" normalizeH="0" baseline="0" noProof="0">
                <a:ln>
                  <a:noFill/>
                </a:ln>
                <a:solidFill>
                  <a:srgbClr val="663300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算法</a:t>
            </a:r>
          </a:p>
        </p:txBody>
      </p:sp>
      <p:sp>
        <p:nvSpPr>
          <p:cNvPr id="122884" name="Rectangle 2"/>
          <p:cNvSpPr/>
          <p:nvPr/>
        </p:nvSpPr>
        <p:spPr>
          <a:xfrm>
            <a:off x="5051425" y="-230187"/>
            <a:ext cx="184150" cy="460375"/>
          </a:xfrm>
          <a:prstGeom prst="rect">
            <a:avLst/>
          </a:prstGeom>
          <a:noFill/>
          <a:ln w="12700">
            <a:noFill/>
          </a:ln>
        </p:spPr>
        <p:txBody>
          <a:bodyPr wrap="none" anchor="ctr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en-US" sz="24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122885" name="Object 1"/>
          <p:cNvGraphicFramePr>
            <a:graphicFrameLocks noChangeAspect="1"/>
          </p:cNvGraphicFramePr>
          <p:nvPr/>
        </p:nvGraphicFramePr>
        <p:xfrm>
          <a:off x="849313" y="2205038"/>
          <a:ext cx="2532062" cy="1800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781" r:id="rId4" imgW="2603500" imgH="1540510" progId="SmartDraw.2">
                  <p:embed/>
                </p:oleObj>
              </mc:Choice>
              <mc:Fallback>
                <p:oleObj r:id="rId4" imgW="2603500" imgH="1540510" progId="SmartDraw.2">
                  <p:embed/>
                  <p:pic>
                    <p:nvPicPr>
                      <p:cNvPr id="0" name="图片 3093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49313" y="2205038"/>
                        <a:ext cx="2532062" cy="18002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2886" name="Rectangle 4"/>
          <p:cNvSpPr/>
          <p:nvPr/>
        </p:nvSpPr>
        <p:spPr>
          <a:xfrm>
            <a:off x="5051425" y="-230187"/>
            <a:ext cx="184150" cy="460375"/>
          </a:xfrm>
          <a:prstGeom prst="rect">
            <a:avLst/>
          </a:prstGeom>
          <a:noFill/>
          <a:ln w="12700">
            <a:noFill/>
          </a:ln>
        </p:spPr>
        <p:txBody>
          <a:bodyPr wrap="none" anchor="ctr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en-US" sz="24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99331" name="Object 3"/>
          <p:cNvGraphicFramePr>
            <a:graphicFrameLocks noChangeAspect="1"/>
          </p:cNvGraphicFramePr>
          <p:nvPr/>
        </p:nvGraphicFramePr>
        <p:xfrm>
          <a:off x="4094163" y="2205038"/>
          <a:ext cx="2765425" cy="2087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782" r:id="rId6" imgW="2834640" imgH="1905000" progId="SmartDraw.2">
                  <p:embed/>
                </p:oleObj>
              </mc:Choice>
              <mc:Fallback>
                <p:oleObj r:id="rId6" imgW="2834640" imgH="1905000" progId="SmartDraw.2">
                  <p:embed/>
                  <p:pic>
                    <p:nvPicPr>
                      <p:cNvPr id="0" name="图片 3092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094163" y="2205038"/>
                        <a:ext cx="2765425" cy="208756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2888" name="Rectangle 6"/>
          <p:cNvSpPr/>
          <p:nvPr/>
        </p:nvSpPr>
        <p:spPr>
          <a:xfrm>
            <a:off x="5051425" y="-230187"/>
            <a:ext cx="184150" cy="460375"/>
          </a:xfrm>
          <a:prstGeom prst="rect">
            <a:avLst/>
          </a:prstGeom>
          <a:noFill/>
          <a:ln w="12700">
            <a:noFill/>
          </a:ln>
        </p:spPr>
        <p:txBody>
          <a:bodyPr wrap="none" anchor="ctr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en-US" sz="24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99333" name="Object 5"/>
          <p:cNvGraphicFramePr>
            <a:graphicFrameLocks noChangeAspect="1"/>
          </p:cNvGraphicFramePr>
          <p:nvPr/>
        </p:nvGraphicFramePr>
        <p:xfrm>
          <a:off x="7116763" y="2205038"/>
          <a:ext cx="2393950" cy="1757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783" r:id="rId8" imgW="2724785" imgH="1779905" progId="SmartDraw.2">
                  <p:embed/>
                </p:oleObj>
              </mc:Choice>
              <mc:Fallback>
                <p:oleObj r:id="rId8" imgW="2724785" imgH="1779905" progId="SmartDraw.2">
                  <p:embed/>
                  <p:pic>
                    <p:nvPicPr>
                      <p:cNvPr id="0" name="图片 3090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7116763" y="2205038"/>
                        <a:ext cx="2393950" cy="175736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2890" name="Rectangle 8"/>
          <p:cNvSpPr/>
          <p:nvPr/>
        </p:nvSpPr>
        <p:spPr>
          <a:xfrm>
            <a:off x="5051425" y="-230187"/>
            <a:ext cx="184150" cy="460375"/>
          </a:xfrm>
          <a:prstGeom prst="rect">
            <a:avLst/>
          </a:prstGeom>
          <a:noFill/>
          <a:ln w="12700">
            <a:noFill/>
          </a:ln>
        </p:spPr>
        <p:txBody>
          <a:bodyPr wrap="none" anchor="ctr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en-US" sz="24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99335" name="Object 7"/>
          <p:cNvGraphicFramePr>
            <a:graphicFrameLocks noChangeAspect="1"/>
          </p:cNvGraphicFramePr>
          <p:nvPr/>
        </p:nvGraphicFramePr>
        <p:xfrm>
          <a:off x="731838" y="4725988"/>
          <a:ext cx="2547937" cy="1884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784" r:id="rId10" imgW="2766060" imgH="1734820" progId="SmartDraw.2">
                  <p:embed/>
                </p:oleObj>
              </mc:Choice>
              <mc:Fallback>
                <p:oleObj r:id="rId10" imgW="2766060" imgH="1734820" progId="SmartDraw.2">
                  <p:embed/>
                  <p:pic>
                    <p:nvPicPr>
                      <p:cNvPr id="0" name="图片 3089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731838" y="4725988"/>
                        <a:ext cx="2547937" cy="188436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2892" name="Rectangle 10"/>
          <p:cNvSpPr/>
          <p:nvPr/>
        </p:nvSpPr>
        <p:spPr>
          <a:xfrm>
            <a:off x="5051425" y="-230187"/>
            <a:ext cx="184150" cy="460375"/>
          </a:xfrm>
          <a:prstGeom prst="rect">
            <a:avLst/>
          </a:prstGeom>
          <a:noFill/>
          <a:ln w="12700">
            <a:noFill/>
          </a:ln>
        </p:spPr>
        <p:txBody>
          <a:bodyPr wrap="none" anchor="ctr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en-US" sz="24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99337" name="Object 9"/>
          <p:cNvGraphicFramePr>
            <a:graphicFrameLocks noChangeAspect="1"/>
          </p:cNvGraphicFramePr>
          <p:nvPr/>
        </p:nvGraphicFramePr>
        <p:xfrm>
          <a:off x="4332288" y="4437063"/>
          <a:ext cx="2593975" cy="2051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785" r:id="rId12" imgW="2854325" imgH="1933575" progId="SmartDraw.2">
                  <p:embed/>
                </p:oleObj>
              </mc:Choice>
              <mc:Fallback>
                <p:oleObj r:id="rId12" imgW="2854325" imgH="1933575" progId="SmartDraw.2">
                  <p:embed/>
                  <p:pic>
                    <p:nvPicPr>
                      <p:cNvPr id="0" name="图片 3091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4332288" y="4437063"/>
                        <a:ext cx="2593975" cy="20510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93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93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93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93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93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93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93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93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844" name="Rectangle 4"/>
          <p:cNvSpPr>
            <a:spLocks noChangeArrowheads="1"/>
          </p:cNvSpPr>
          <p:nvPr/>
        </p:nvSpPr>
        <p:spPr bwMode="auto">
          <a:xfrm>
            <a:off x="5711825" y="131763"/>
            <a:ext cx="4492625" cy="63341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663300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算法描述</a:t>
            </a: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rgbClr val="663300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(1)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663300"/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803846" name="Text Box 6"/>
          <p:cNvSpPr txBox="1">
            <a:spLocks noChangeArrowheads="1"/>
          </p:cNvSpPr>
          <p:nvPr/>
        </p:nvSpPr>
        <p:spPr bwMode="auto">
          <a:xfrm>
            <a:off x="103188" y="836613"/>
            <a:ext cx="8353425" cy="3632200"/>
          </a:xfrm>
          <a:prstGeom prst="rect">
            <a:avLst/>
          </a:prstGeom>
          <a:noFill/>
          <a:ln w="28575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 marL="457200" marR="0" indent="-457200" defTabSz="914400">
              <a:buClrTx/>
              <a:buSzTx/>
              <a:buFontTx/>
              <a:buNone/>
              <a:defRPr/>
            </a:pPr>
            <a:r>
              <a:rPr kumimoji="0" lang="en-US" altLang="zh-CN" sz="3200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MST-Prim(</a:t>
            </a:r>
            <a:r>
              <a:rPr kumimoji="0" lang="en-US" altLang="zh-CN" sz="3200" b="1" i="1" kern="1200" cap="none" spc="0" normalizeH="0" baseline="0" noProof="0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G,W,r</a:t>
            </a:r>
            <a:r>
              <a:rPr kumimoji="0" lang="en-US" altLang="zh-CN" sz="3200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)</a:t>
            </a:r>
          </a:p>
          <a:p>
            <a:pPr marL="457200" marR="0" indent="-457200" defTabSz="914400">
              <a:buClrTx/>
              <a:buSzTx/>
              <a:buFontTx/>
              <a:buNone/>
              <a:defRPr/>
            </a:pPr>
            <a:r>
              <a:rPr kumimoji="0" lang="en-US" altLang="zh-CN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Input   </a:t>
            </a:r>
            <a:r>
              <a:rPr kumimoji="0" lang="zh-CN" altLang="en-US" b="1" kern="1200" cap="none" spc="0" normalizeH="0" baseline="0" noProof="0" dirty="0">
                <a:solidFill>
                  <a:srgbClr val="66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连通图</a:t>
            </a:r>
            <a:r>
              <a:rPr kumimoji="0" lang="en-US" altLang="zh-CN" b="1" i="1" kern="1200" cap="none" spc="0" normalizeH="0" baseline="0" noProof="0" dirty="0">
                <a:solidFill>
                  <a:srgbClr val="66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G</a:t>
            </a:r>
            <a:r>
              <a:rPr kumimoji="0" lang="zh-CN" altLang="en-US" b="1" kern="1200" cap="none" spc="0" normalizeH="0" baseline="0" noProof="0" dirty="0">
                <a:solidFill>
                  <a:srgbClr val="66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，权值函数</a:t>
            </a:r>
            <a:r>
              <a:rPr kumimoji="0" lang="en-US" altLang="zh-CN" b="1" i="1" kern="1200" cap="none" spc="0" normalizeH="0" baseline="0" noProof="0" dirty="0">
                <a:solidFill>
                  <a:srgbClr val="66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W</a:t>
            </a:r>
            <a:r>
              <a:rPr kumimoji="0" lang="zh-CN" altLang="en-US" b="1" kern="1200" cap="none" spc="0" normalizeH="0" baseline="0" noProof="0" dirty="0">
                <a:solidFill>
                  <a:srgbClr val="66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，树根</a:t>
            </a:r>
            <a:r>
              <a:rPr kumimoji="0" lang="en-US" altLang="zh-CN" b="1" i="1" kern="1200" cap="none" spc="0" normalizeH="0" baseline="0" noProof="0" dirty="0">
                <a:solidFill>
                  <a:srgbClr val="66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r</a:t>
            </a:r>
          </a:p>
          <a:p>
            <a:pPr marL="457200" marR="0" indent="-457200" defTabSz="914400">
              <a:buClrTx/>
              <a:buSzTx/>
              <a:buFontTx/>
              <a:buNone/>
              <a:defRPr/>
            </a:pPr>
            <a:r>
              <a:rPr kumimoji="0" lang="en-US" altLang="zh-CN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Output </a:t>
            </a:r>
            <a:r>
              <a:rPr kumimoji="0" lang="en-US" altLang="zh-CN" b="1" kern="1200" cap="none" spc="0" normalizeH="0" baseline="0" noProof="0" dirty="0">
                <a:solidFill>
                  <a:srgbClr val="66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G</a:t>
            </a:r>
            <a:r>
              <a:rPr kumimoji="0" lang="zh-CN" altLang="en-US" b="1" kern="1200" cap="none" spc="0" normalizeH="0" baseline="0" noProof="0" dirty="0">
                <a:solidFill>
                  <a:srgbClr val="66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的一棵以</a:t>
            </a:r>
            <a:r>
              <a:rPr kumimoji="0" lang="en-US" altLang="zh-CN" b="1" kern="1200" cap="none" spc="0" normalizeH="0" baseline="0" noProof="0" dirty="0">
                <a:solidFill>
                  <a:srgbClr val="66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r</a:t>
            </a:r>
            <a:r>
              <a:rPr kumimoji="0" lang="zh-CN" altLang="en-US" b="1" kern="1200" cap="none" spc="0" normalizeH="0" baseline="0" noProof="0" dirty="0">
                <a:solidFill>
                  <a:srgbClr val="66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为根的生成树</a:t>
            </a:r>
          </a:p>
          <a:p>
            <a:pPr marL="457200" marR="0" indent="-457200" defTabSz="914400">
              <a:buClrTx/>
              <a:buSzTx/>
              <a:buFontTx/>
              <a:buNone/>
              <a:defRPr/>
            </a:pPr>
            <a:r>
              <a:rPr kumimoji="0" lang="en-US" altLang="zh-CN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 pitchFamily="18" charset="2"/>
              </a:rPr>
              <a:t>1.  </a:t>
            </a:r>
            <a:r>
              <a:rPr kumimoji="0" lang="en-US" altLang="zh-CN" b="1" i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 pitchFamily="18" charset="2"/>
              </a:rPr>
              <a:t>C</a:t>
            </a:r>
            <a:r>
              <a:rPr kumimoji="0" lang="en-US" altLang="zh-CN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 pitchFamily="18" charset="2"/>
              </a:rPr>
              <a:t>{</a:t>
            </a:r>
            <a:r>
              <a:rPr kumimoji="0" lang="en-US" altLang="zh-CN" b="1" i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 pitchFamily="18" charset="2"/>
              </a:rPr>
              <a:t>r</a:t>
            </a:r>
            <a:r>
              <a:rPr kumimoji="0" lang="en-US" altLang="zh-CN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 pitchFamily="18" charset="2"/>
              </a:rPr>
              <a:t>}</a:t>
            </a:r>
            <a:r>
              <a:rPr kumimoji="0" lang="zh-CN" altLang="en-US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 pitchFamily="18" charset="2"/>
              </a:rPr>
              <a:t>，</a:t>
            </a:r>
            <a:r>
              <a:rPr kumimoji="0" lang="en-US" altLang="zh-CN" b="1" i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 pitchFamily="18" charset="2"/>
              </a:rPr>
              <a:t>T</a:t>
            </a:r>
            <a:r>
              <a:rPr kumimoji="0" lang="en-US" altLang="zh-CN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</a:t>
            </a:r>
            <a:r>
              <a:rPr kumimoji="0" lang="en-US" altLang="zh-CN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/>
              </a:rPr>
              <a:t>;</a:t>
            </a:r>
            <a:endParaRPr kumimoji="0" lang="en-US" altLang="zh-CN" b="1" kern="1200" cap="none" spc="0" normalizeH="0" baseline="0" noProof="0" dirty="0"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ea typeface="+mj-ea"/>
              <a:cs typeface="Times New Roman" panose="02020603050405020304" pitchFamily="18" charset="0"/>
              <a:sym typeface="Symbol" panose="05050102010706020507" pitchFamily="18" charset="2"/>
            </a:endParaRPr>
          </a:p>
          <a:p>
            <a:pPr marL="457200" marR="0" indent="-457200" defTabSz="914400">
              <a:buClrTx/>
              <a:buSzTx/>
              <a:buFontTx/>
              <a:buNone/>
              <a:defRPr/>
            </a:pPr>
            <a:r>
              <a:rPr kumimoji="0" lang="en-US" altLang="zh-CN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 pitchFamily="18" charset="2"/>
              </a:rPr>
              <a:t>2.  </a:t>
            </a:r>
            <a:r>
              <a:rPr kumimoji="0" lang="zh-CN" altLang="en-US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 pitchFamily="18" charset="2"/>
              </a:rPr>
              <a:t>建堆</a:t>
            </a:r>
            <a:r>
              <a:rPr kumimoji="0" lang="en-US" altLang="zh-CN" b="1" i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 pitchFamily="18" charset="2"/>
              </a:rPr>
              <a:t>Q</a:t>
            </a:r>
            <a:r>
              <a:rPr kumimoji="0" lang="zh-CN" altLang="en-US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 pitchFamily="18" charset="2"/>
              </a:rPr>
              <a:t>维护</a:t>
            </a:r>
            <a:r>
              <a:rPr kumimoji="0" lang="en-US" altLang="zh-CN" b="1" i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 pitchFamily="18" charset="2"/>
              </a:rPr>
              <a:t>C</a:t>
            </a:r>
            <a:r>
              <a:rPr kumimoji="0" lang="zh-CN" altLang="en-US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 pitchFamily="18" charset="2"/>
              </a:rPr>
              <a:t>与</a:t>
            </a:r>
            <a:r>
              <a:rPr kumimoji="0" lang="en-US" altLang="zh-CN" b="1" i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 pitchFamily="18" charset="2"/>
              </a:rPr>
              <a:t>V</a:t>
            </a:r>
            <a:r>
              <a:rPr kumimoji="0" lang="en-US" altLang="zh-CN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 pitchFamily="18" charset="2"/>
              </a:rPr>
              <a:t>-</a:t>
            </a:r>
            <a:r>
              <a:rPr kumimoji="0" lang="en-US" altLang="zh-CN" b="1" i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 pitchFamily="18" charset="2"/>
              </a:rPr>
              <a:t>C</a:t>
            </a:r>
            <a:r>
              <a:rPr kumimoji="0" lang="zh-CN" altLang="en-US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 pitchFamily="18" charset="2"/>
              </a:rPr>
              <a:t>之间的边</a:t>
            </a:r>
            <a:endParaRPr kumimoji="0" lang="en-US" altLang="zh-CN" b="1" kern="1200" cap="none" spc="0" normalizeH="0" baseline="0" noProof="0" dirty="0"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ea typeface="+mj-ea"/>
              <a:cs typeface="Times New Roman" panose="02020603050405020304" pitchFamily="18" charset="0"/>
              <a:sym typeface="Symbol" panose="05050102010706020507" pitchFamily="18" charset="2"/>
            </a:endParaRPr>
          </a:p>
          <a:p>
            <a:pPr marL="457200" marR="0" indent="-457200" defTabSz="914400">
              <a:buClrTx/>
              <a:buSzTx/>
              <a:buFontTx/>
              <a:buAutoNum type="arabicPeriod" startAt="3"/>
              <a:defRPr/>
            </a:pPr>
            <a:r>
              <a:rPr kumimoji="0" lang="en-US" altLang="zh-CN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 pitchFamily="18" charset="2"/>
              </a:rPr>
              <a:t>While </a:t>
            </a:r>
            <a:r>
              <a:rPr kumimoji="0" lang="en-US" altLang="zh-CN" b="1" i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 pitchFamily="18" charset="2"/>
              </a:rPr>
              <a:t>C</a:t>
            </a:r>
            <a:r>
              <a:rPr kumimoji="0" lang="en-US" altLang="zh-CN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 pitchFamily="18" charset="2"/>
              </a:rPr>
              <a:t></a:t>
            </a:r>
            <a:r>
              <a:rPr kumimoji="0" lang="en-US" altLang="zh-CN" b="1" i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 pitchFamily="18" charset="2"/>
              </a:rPr>
              <a:t>V</a:t>
            </a:r>
            <a:r>
              <a:rPr kumimoji="0" lang="en-US" altLang="zh-CN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 pitchFamily="18" charset="2"/>
              </a:rPr>
              <a:t>  do</a:t>
            </a:r>
          </a:p>
          <a:p>
            <a:pPr marL="457200" marR="0" indent="-457200" defTabSz="914400">
              <a:buClrTx/>
              <a:buSzTx/>
              <a:buFontTx/>
              <a:buAutoNum type="arabicPeriod" startAt="3"/>
              <a:defRPr/>
            </a:pPr>
            <a:r>
              <a:rPr kumimoji="0" lang="en-US" altLang="zh-CN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 pitchFamily="18" charset="2"/>
              </a:rPr>
              <a:t>        </a:t>
            </a:r>
            <a:r>
              <a:rPr kumimoji="0" lang="en-US" altLang="zh-CN" b="1" i="1" kern="1200" cap="none" spc="0" normalizeH="0" baseline="0" noProof="0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 pitchFamily="18" charset="2"/>
              </a:rPr>
              <a:t>uv</a:t>
            </a:r>
            <a:r>
              <a:rPr kumimoji="0" lang="en-US" altLang="zh-CN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 pitchFamily="18" charset="2"/>
              </a:rPr>
              <a:t> </a:t>
            </a:r>
            <a:r>
              <a:rPr kumimoji="0" lang="en-US" altLang="zh-CN" b="1" kern="1200" cap="none" spc="0" normalizeH="0" baseline="0" noProof="0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 pitchFamily="18" charset="2"/>
              </a:rPr>
              <a:t>Extract_Min</a:t>
            </a:r>
            <a:r>
              <a:rPr kumimoji="0" lang="en-US" altLang="zh-CN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 pitchFamily="18" charset="2"/>
              </a:rPr>
              <a:t>(</a:t>
            </a:r>
            <a:r>
              <a:rPr kumimoji="0" lang="en-US" altLang="zh-CN" b="1" i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 pitchFamily="18" charset="2"/>
              </a:rPr>
              <a:t>Q</a:t>
            </a:r>
            <a:r>
              <a:rPr kumimoji="0" lang="en-US" altLang="zh-CN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 pitchFamily="18" charset="2"/>
              </a:rPr>
              <a:t>)                    //</a:t>
            </a:r>
            <a:r>
              <a:rPr kumimoji="0" lang="en-US" altLang="zh-CN" b="1" i="1" kern="1200" cap="none" spc="0" normalizeH="0" baseline="0" noProof="0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 pitchFamily="18" charset="2"/>
              </a:rPr>
              <a:t>u</a:t>
            </a:r>
            <a:r>
              <a:rPr kumimoji="0" lang="en-US" altLang="zh-CN" b="1" kern="1200" cap="none" spc="0" normalizeH="0" baseline="0" noProof="0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/>
              </a:rPr>
              <a:t></a:t>
            </a:r>
            <a:r>
              <a:rPr kumimoji="0" lang="en-US" altLang="zh-CN" b="1" i="1" kern="1200" cap="none" spc="0" normalizeH="0" baseline="0" noProof="0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/>
              </a:rPr>
              <a:t>C</a:t>
            </a:r>
            <a:r>
              <a:rPr kumimoji="0" lang="en-US" altLang="zh-CN" b="1" kern="1200" cap="none" spc="0" normalizeH="0" baseline="0" noProof="0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/>
              </a:rPr>
              <a:t>,</a:t>
            </a:r>
            <a:r>
              <a:rPr kumimoji="0" lang="en-US" altLang="zh-CN" b="1" i="1" kern="1200" cap="none" spc="0" normalizeH="0" baseline="0" noProof="0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/>
              </a:rPr>
              <a:t>v</a:t>
            </a:r>
            <a:r>
              <a:rPr kumimoji="0" lang="en-US" altLang="zh-CN" b="1" kern="1200" cap="none" spc="0" normalizeH="0" baseline="0" noProof="0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/>
              </a:rPr>
              <a:t></a:t>
            </a:r>
            <a:r>
              <a:rPr kumimoji="0" lang="en-US" altLang="zh-CN" b="1" i="1" kern="1200" cap="none" spc="0" normalizeH="0" baseline="0" noProof="0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/>
              </a:rPr>
              <a:t>V</a:t>
            </a:r>
            <a:r>
              <a:rPr kumimoji="0" lang="en-US" altLang="zh-CN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/>
              </a:rPr>
              <a:t>-</a:t>
            </a:r>
            <a:r>
              <a:rPr kumimoji="0" lang="en-US" altLang="zh-CN" b="1" i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/>
              </a:rPr>
              <a:t>C</a:t>
            </a:r>
            <a:endParaRPr kumimoji="0" lang="en-US" altLang="zh-CN" b="1" kern="1200" cap="none" spc="0" normalizeH="0" baseline="0" noProof="0" dirty="0"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ea typeface="宋体" panose="02010600030101010101" pitchFamily="2" charset="-122"/>
              <a:cs typeface="Times New Roman" panose="02020603050405020304" pitchFamily="18" charset="0"/>
              <a:sym typeface="Symbol" panose="05050102010706020507"/>
            </a:endParaRPr>
          </a:p>
          <a:p>
            <a:pPr marL="457200" marR="0" indent="-457200" defTabSz="914400">
              <a:buClrTx/>
              <a:buSzTx/>
              <a:buFontTx/>
              <a:buAutoNum type="arabicPeriod" startAt="3"/>
              <a:defRPr/>
            </a:pPr>
            <a:r>
              <a:rPr kumimoji="0" lang="en-US" altLang="zh-CN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/>
              </a:rPr>
              <a:t> </a:t>
            </a:r>
            <a:r>
              <a:rPr kumimoji="0" lang="en-US" altLang="zh-CN" b="1" i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/>
              </a:rPr>
              <a:t>      </a:t>
            </a:r>
            <a:r>
              <a:rPr kumimoji="0" lang="en-US" altLang="zh-CN" b="1" i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C</a:t>
            </a:r>
            <a:r>
              <a:rPr kumimoji="0" lang="en-US" altLang="zh-CN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C</a:t>
            </a:r>
            <a:r>
              <a:rPr kumimoji="0" lang="en-US" altLang="zh-CN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/>
              </a:rPr>
              <a:t></a:t>
            </a:r>
            <a:r>
              <a:rPr kumimoji="0" lang="en-US" altLang="zh-CN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{</a:t>
            </a:r>
            <a:r>
              <a:rPr kumimoji="0" lang="en-US" altLang="zh-CN" b="1" i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v</a:t>
            </a:r>
            <a:r>
              <a:rPr kumimoji="0" lang="en-US" altLang="zh-CN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};</a:t>
            </a:r>
            <a:r>
              <a:rPr kumimoji="0" lang="en-US" altLang="zh-CN" b="1" i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      T</a:t>
            </a:r>
            <a:r>
              <a:rPr kumimoji="0" lang="en-US" altLang="zh-CN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 </a:t>
            </a:r>
            <a:r>
              <a:rPr kumimoji="0" lang="en-US" altLang="zh-CN" b="1" i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T</a:t>
            </a:r>
            <a:r>
              <a:rPr kumimoji="0" lang="en-US" altLang="zh-CN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/>
              </a:rPr>
              <a:t></a:t>
            </a:r>
            <a:r>
              <a:rPr kumimoji="0" lang="en-US" altLang="zh-CN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{</a:t>
            </a:r>
            <a:r>
              <a:rPr kumimoji="0" lang="en-US" altLang="zh-CN" b="1" i="1" kern="1200" cap="none" spc="0" normalizeH="0" baseline="0" noProof="0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uv</a:t>
            </a:r>
            <a:r>
              <a:rPr kumimoji="0" lang="en-US" altLang="zh-CN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};</a:t>
            </a:r>
            <a:r>
              <a:rPr kumimoji="0" lang="en-US" altLang="zh-CN" b="1" i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endParaRPr kumimoji="0" lang="zh-CN" altLang="en-US" b="1" i="1" kern="1200" cap="none" spc="0" normalizeH="0" baseline="0" noProof="0" dirty="0"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ea typeface="+mj-ea"/>
              <a:cs typeface="Times New Roman" panose="02020603050405020304" pitchFamily="18" charset="0"/>
              <a:sym typeface="Symbol" panose="05050102010706020507" pitchFamily="18" charset="2"/>
            </a:endParaRPr>
          </a:p>
          <a:p>
            <a:pPr marL="457200" marR="0" indent="-457200" defTabSz="914400">
              <a:buClrTx/>
              <a:buSzTx/>
              <a:buFontTx/>
              <a:buNone/>
              <a:defRPr/>
            </a:pPr>
            <a:r>
              <a:rPr kumimoji="0" lang="en-US" altLang="zh-CN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 pitchFamily="18" charset="2"/>
              </a:rPr>
              <a:t>6.          for </a:t>
            </a:r>
            <a:r>
              <a:rPr kumimoji="0" lang="en-US" altLang="zh-CN" b="1" i="1" kern="1200" cap="none" spc="0" normalizeH="0" baseline="0" noProof="0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 pitchFamily="18" charset="2"/>
              </a:rPr>
              <a:t>x</a:t>
            </a:r>
            <a:r>
              <a:rPr kumimoji="0" lang="en-US" altLang="zh-CN" b="1" kern="1200" cap="none" spc="0" normalizeH="0" baseline="0" noProof="0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 pitchFamily="18" charset="2"/>
              </a:rPr>
              <a:t>Adj</a:t>
            </a:r>
            <a:r>
              <a:rPr kumimoji="0" lang="en-US" altLang="zh-CN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 pitchFamily="18" charset="2"/>
              </a:rPr>
              <a:t>[</a:t>
            </a:r>
            <a:r>
              <a:rPr kumimoji="0" lang="en-US" altLang="zh-CN" b="1" i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 pitchFamily="18" charset="2"/>
              </a:rPr>
              <a:t>v</a:t>
            </a:r>
            <a:r>
              <a:rPr kumimoji="0" lang="en-US" altLang="zh-CN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 pitchFamily="18" charset="2"/>
              </a:rPr>
              <a:t>]  do</a:t>
            </a:r>
          </a:p>
          <a:p>
            <a:pPr marL="457200" marR="0" indent="-457200" defTabSz="914400">
              <a:buClrTx/>
              <a:buSzTx/>
              <a:buFontTx/>
              <a:buNone/>
              <a:defRPr/>
            </a:pPr>
            <a:r>
              <a:rPr kumimoji="0" lang="en-US" altLang="zh-CN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 pitchFamily="18" charset="2"/>
              </a:rPr>
              <a:t>7.                  if </a:t>
            </a:r>
            <a:r>
              <a:rPr kumimoji="0" lang="en-US" altLang="zh-CN" b="1" i="1" kern="1200" cap="none" spc="0" normalizeH="0" baseline="0" noProof="0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 pitchFamily="18" charset="2"/>
              </a:rPr>
              <a:t>x</a:t>
            </a:r>
            <a:r>
              <a:rPr kumimoji="0" lang="en-US" altLang="zh-CN" b="1" kern="1200" cap="none" spc="0" normalizeH="0" baseline="0" noProof="0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 pitchFamily="18" charset="2"/>
              </a:rPr>
              <a:t></a:t>
            </a:r>
            <a:r>
              <a:rPr kumimoji="0" lang="en-US" altLang="zh-CN" b="1" i="1" kern="1200" cap="none" spc="0" normalizeH="0" baseline="0" noProof="0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 pitchFamily="18" charset="2"/>
              </a:rPr>
              <a:t>C</a:t>
            </a:r>
            <a:r>
              <a:rPr kumimoji="0" lang="en-US" altLang="zh-CN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 pitchFamily="18" charset="2"/>
              </a:rPr>
              <a:t> then  </a:t>
            </a:r>
            <a:r>
              <a:rPr kumimoji="0" lang="zh-CN" altLang="en-US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 pitchFamily="18" charset="2"/>
              </a:rPr>
              <a:t>将</a:t>
            </a:r>
            <a:r>
              <a:rPr kumimoji="0" lang="en-US" altLang="zh-CN" b="1" i="1" kern="1200" cap="none" spc="0" normalizeH="0" baseline="0" noProof="0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 pitchFamily="18" charset="2"/>
              </a:rPr>
              <a:t>vx</a:t>
            </a:r>
            <a:r>
              <a:rPr kumimoji="0" lang="zh-CN" altLang="en-US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 pitchFamily="18" charset="2"/>
              </a:rPr>
              <a:t>从</a:t>
            </a:r>
            <a:r>
              <a:rPr kumimoji="0" lang="en-US" altLang="zh-CN" b="1" i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 pitchFamily="18" charset="2"/>
              </a:rPr>
              <a:t>Q</a:t>
            </a:r>
            <a:r>
              <a:rPr kumimoji="0" lang="zh-CN" altLang="en-US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 pitchFamily="18" charset="2"/>
              </a:rPr>
              <a:t>中删除</a:t>
            </a:r>
            <a:endParaRPr kumimoji="0" lang="en-US" altLang="zh-CN" b="1" kern="1200" cap="none" spc="0" normalizeH="0" baseline="0" noProof="0" dirty="0"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ea typeface="+mj-ea"/>
              <a:cs typeface="Times New Roman" panose="02020603050405020304" pitchFamily="18" charset="0"/>
              <a:sym typeface="Symbol" panose="05050102010706020507" pitchFamily="18" charset="2"/>
            </a:endParaRPr>
          </a:p>
          <a:p>
            <a:pPr marL="457200" marR="0" indent="-457200" defTabSz="914400">
              <a:buClrTx/>
              <a:buSzTx/>
              <a:buFontTx/>
              <a:buNone/>
              <a:defRPr/>
            </a:pPr>
            <a:r>
              <a:rPr kumimoji="0" lang="en-US" altLang="zh-CN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 pitchFamily="18" charset="2"/>
              </a:rPr>
              <a:t>8.                  Else               </a:t>
            </a:r>
            <a:r>
              <a:rPr kumimoji="0" lang="zh-CN" altLang="en-US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 pitchFamily="18" charset="2"/>
              </a:rPr>
              <a:t>将</a:t>
            </a:r>
            <a:r>
              <a:rPr kumimoji="0" lang="en-US" altLang="zh-CN" b="1" kern="1200" cap="none" spc="0" normalizeH="0" baseline="0" noProof="0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 pitchFamily="18" charset="2"/>
              </a:rPr>
              <a:t>vx</a:t>
            </a:r>
            <a:r>
              <a:rPr kumimoji="0" lang="zh-CN" altLang="en-US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 pitchFamily="18" charset="2"/>
              </a:rPr>
              <a:t>插入</a:t>
            </a:r>
            <a:r>
              <a:rPr kumimoji="0" lang="en-US" altLang="zh-CN" b="1" i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 pitchFamily="18" charset="2"/>
              </a:rPr>
              <a:t>Q</a:t>
            </a:r>
          </a:p>
          <a:p>
            <a:pPr marL="457200" marR="0" indent="-457200" defTabSz="914400">
              <a:buClrTx/>
              <a:buSzTx/>
              <a:buFontTx/>
              <a:buNone/>
              <a:defRPr/>
            </a:pPr>
            <a:r>
              <a:rPr kumimoji="0" lang="en-US" altLang="zh-CN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 pitchFamily="18" charset="2"/>
              </a:rPr>
              <a:t>9.  Return  </a:t>
            </a:r>
            <a:r>
              <a:rPr kumimoji="0" lang="en-US" altLang="zh-CN" b="1" i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 pitchFamily="18" charset="2"/>
              </a:rPr>
              <a:t>T</a:t>
            </a:r>
            <a:endParaRPr kumimoji="0" lang="en-US" altLang="zh-CN" b="1" kern="1200" cap="none" spc="0" normalizeH="0" baseline="0" noProof="0" dirty="0"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ea typeface="+mj-ea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Grp="1"/>
          </p:cNvSpPr>
          <p:nvPr>
            <p:ph type="title"/>
          </p:nvPr>
        </p:nvSpPr>
        <p:spPr>
          <a:xfrm>
            <a:off x="4856163" y="188913"/>
            <a:ext cx="5349875" cy="561975"/>
          </a:xfrm>
        </p:spPr>
        <p:txBody>
          <a:bodyPr vert="horz" wrap="square" lIns="91440" tIns="45720" rIns="91440" bIns="45720" anchor="t"/>
          <a:lstStyle/>
          <a:p>
            <a:pPr eaLnBrk="1" hangingPunct="1"/>
            <a:r>
              <a:rPr lang="zh-CN" altLang="en-US" sz="4000" b="1" dirty="0">
                <a:solidFill>
                  <a:srgbClr val="6633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与动态规划方法的比较</a:t>
            </a:r>
          </a:p>
        </p:txBody>
      </p:sp>
      <p:sp>
        <p:nvSpPr>
          <p:cNvPr id="69325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47650" y="1341438"/>
            <a:ext cx="9793288" cy="4897438"/>
          </a:xfrm>
        </p:spPr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just" defTabSz="914400" rtl="0" eaLnBrk="1" fontAlgn="base" latinLnBrk="0" hangingPunct="1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动态规划方法可用的条件</a:t>
            </a:r>
          </a:p>
          <a:p>
            <a:pPr marL="742950" marR="0" lvl="1" indent="-285750" algn="just" defTabSz="914400" rtl="0" eaLnBrk="1" fontAlgn="base" latinLnBrk="0" hangingPunct="1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–"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优化子结构</a:t>
            </a:r>
          </a:p>
          <a:p>
            <a:pPr marL="742950" marR="0" lvl="1" indent="-285750" algn="just" defTabSz="914400" rtl="0" eaLnBrk="1" fontAlgn="base" latinLnBrk="0" hangingPunct="1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–"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子问题重叠性</a:t>
            </a:r>
          </a:p>
          <a:p>
            <a:pPr marL="742950" marR="0" lvl="1" indent="-285750" algn="just" defTabSz="914400" rtl="0" eaLnBrk="1" fontAlgn="base" latinLnBrk="0" hangingPunct="1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–"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子问题空间小</a:t>
            </a:r>
          </a:p>
          <a:p>
            <a:pPr marL="342900" marR="0" lvl="0" indent="-342900" algn="just" defTabSz="914400" rtl="0" eaLnBrk="1" fontAlgn="base" latinLnBrk="0" hangingPunct="1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</a:rPr>
              <a:t>贪心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方法可用的条件</a:t>
            </a:r>
          </a:p>
          <a:p>
            <a:pPr marL="742950" marR="0" lvl="1" indent="-285750" algn="just" defTabSz="914400" rtl="0" eaLnBrk="1" fontAlgn="base" latinLnBrk="0" hangingPunct="1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–"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优化子结构</a:t>
            </a:r>
          </a:p>
          <a:p>
            <a:pPr marL="742950" marR="0" lvl="1" indent="-285750" algn="just" defTabSz="914400" rtl="0" eaLnBrk="1" fontAlgn="base" latinLnBrk="0" hangingPunct="1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–"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</a:rPr>
              <a:t>贪心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选择性</a:t>
            </a:r>
          </a:p>
          <a:p>
            <a:pPr marL="342900" marR="0" lvl="0" indent="-342900" algn="just" defTabSz="914400" rtl="0" eaLnBrk="1" fontAlgn="base" latinLnBrk="0" hangingPunct="1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可用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</a:rPr>
              <a:t>贪心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方法时，动态规划方法可能不适用</a:t>
            </a:r>
          </a:p>
          <a:p>
            <a:pPr marL="342900" marR="0" lvl="0" indent="-342900" algn="l" defTabSz="914400" rtl="0" eaLnBrk="1" fontAlgn="base" latinLnBrk="0" hangingPunct="1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可用动态规划方法时，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</a:rPr>
              <a:t>贪心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方法可能不适用</a:t>
            </a:r>
          </a:p>
        </p:txBody>
      </p:sp>
      <p:pic>
        <p:nvPicPr>
          <p:cNvPr id="80900" name="Picture 4" descr="BD21313_"/>
          <p:cNvPicPr>
            <a:picLocks noGrp="1" noChangeAspect="1"/>
          </p:cNvPicPr>
          <p:nvPr>
            <p:ph sz="half" idx="2"/>
          </p:nvPr>
        </p:nvPicPr>
        <p:blipFill>
          <a:blip r:embed="rId2"/>
          <a:srcRect/>
          <a:stretch>
            <a:fillRect/>
          </a:stretch>
        </p:blipFill>
        <p:spPr>
          <a:xfrm>
            <a:off x="4495800" y="860425"/>
            <a:ext cx="5791200" cy="120650"/>
          </a:xfr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32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932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932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32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932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932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32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932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932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32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932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932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32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932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932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32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932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932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32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932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932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32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6932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6932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325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9325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9325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844" name="Rectangle 4"/>
          <p:cNvSpPr>
            <a:spLocks noChangeArrowheads="1"/>
          </p:cNvSpPr>
          <p:nvPr/>
        </p:nvSpPr>
        <p:spPr bwMode="auto">
          <a:xfrm>
            <a:off x="6357938" y="131763"/>
            <a:ext cx="3846513" cy="63341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663300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算法描述</a:t>
            </a: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rgbClr val="663300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(2)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663300"/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803846" name="Text Box 6"/>
          <p:cNvSpPr txBox="1">
            <a:spLocks noChangeArrowheads="1"/>
          </p:cNvSpPr>
          <p:nvPr/>
        </p:nvSpPr>
        <p:spPr bwMode="auto">
          <a:xfrm>
            <a:off x="103188" y="836613"/>
            <a:ext cx="8353425" cy="4462463"/>
          </a:xfrm>
          <a:prstGeom prst="rect">
            <a:avLst/>
          </a:prstGeom>
          <a:noFill/>
          <a:ln w="28575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 marL="457200" marR="0" indent="-457200" defTabSz="914400">
              <a:buClrTx/>
              <a:buSzTx/>
              <a:buFontTx/>
              <a:buNone/>
              <a:defRPr/>
            </a:pPr>
            <a:r>
              <a:rPr kumimoji="0" lang="en-US" altLang="zh-CN" sz="3200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MST-Prim(</a:t>
            </a:r>
            <a:r>
              <a:rPr kumimoji="0" lang="en-US" altLang="zh-CN" sz="3200" b="1" i="1" kern="1200" cap="none" spc="0" normalizeH="0" baseline="0" noProof="0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G,W,r</a:t>
            </a:r>
            <a:r>
              <a:rPr kumimoji="0" lang="en-US" altLang="zh-CN" sz="3200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)</a:t>
            </a:r>
          </a:p>
          <a:p>
            <a:pPr marL="457200" marR="0" indent="-457200" defTabSz="914400">
              <a:buClrTx/>
              <a:buSzTx/>
              <a:buFontTx/>
              <a:buNone/>
              <a:defRPr/>
            </a:pPr>
            <a:r>
              <a:rPr kumimoji="0" lang="en-US" altLang="zh-CN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Input   </a:t>
            </a:r>
            <a:r>
              <a:rPr kumimoji="0" lang="zh-CN" altLang="en-US" b="1" kern="1200" cap="none" spc="0" normalizeH="0" baseline="0" noProof="0" dirty="0">
                <a:solidFill>
                  <a:srgbClr val="66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连通图</a:t>
            </a:r>
            <a:r>
              <a:rPr kumimoji="0" lang="en-US" altLang="zh-CN" b="1" i="1" kern="1200" cap="none" spc="0" normalizeH="0" baseline="0" noProof="0" dirty="0">
                <a:solidFill>
                  <a:srgbClr val="66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G</a:t>
            </a:r>
            <a:r>
              <a:rPr kumimoji="0" lang="zh-CN" altLang="en-US" b="1" kern="1200" cap="none" spc="0" normalizeH="0" baseline="0" noProof="0" dirty="0">
                <a:solidFill>
                  <a:srgbClr val="66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，权值函数</a:t>
            </a:r>
            <a:r>
              <a:rPr kumimoji="0" lang="en-US" altLang="zh-CN" b="1" i="1" kern="1200" cap="none" spc="0" normalizeH="0" baseline="0" noProof="0" dirty="0">
                <a:solidFill>
                  <a:srgbClr val="66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W</a:t>
            </a:r>
            <a:r>
              <a:rPr kumimoji="0" lang="zh-CN" altLang="en-US" b="1" kern="1200" cap="none" spc="0" normalizeH="0" baseline="0" noProof="0" dirty="0">
                <a:solidFill>
                  <a:srgbClr val="66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，树根</a:t>
            </a:r>
            <a:r>
              <a:rPr kumimoji="0" lang="en-US" altLang="zh-CN" b="1" i="1" kern="1200" cap="none" spc="0" normalizeH="0" baseline="0" noProof="0" dirty="0">
                <a:solidFill>
                  <a:srgbClr val="66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r</a:t>
            </a:r>
          </a:p>
          <a:p>
            <a:pPr marL="457200" marR="0" indent="-457200" defTabSz="914400">
              <a:buClrTx/>
              <a:buSzTx/>
              <a:buFontTx/>
              <a:buNone/>
              <a:defRPr/>
            </a:pPr>
            <a:r>
              <a:rPr kumimoji="0" lang="en-US" altLang="zh-CN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Output </a:t>
            </a:r>
            <a:r>
              <a:rPr kumimoji="0" lang="en-US" altLang="zh-CN" b="1" kern="1200" cap="none" spc="0" normalizeH="0" baseline="0" noProof="0" dirty="0">
                <a:solidFill>
                  <a:srgbClr val="66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G</a:t>
            </a:r>
            <a:r>
              <a:rPr kumimoji="0" lang="zh-CN" altLang="en-US" b="1" kern="1200" cap="none" spc="0" normalizeH="0" baseline="0" noProof="0" dirty="0">
                <a:solidFill>
                  <a:srgbClr val="66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的一棵以</a:t>
            </a:r>
            <a:r>
              <a:rPr kumimoji="0" lang="en-US" altLang="zh-CN" b="1" kern="1200" cap="none" spc="0" normalizeH="0" baseline="0" noProof="0" dirty="0">
                <a:solidFill>
                  <a:srgbClr val="66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r</a:t>
            </a:r>
            <a:r>
              <a:rPr kumimoji="0" lang="zh-CN" altLang="en-US" b="1" kern="1200" cap="none" spc="0" normalizeH="0" baseline="0" noProof="0" dirty="0">
                <a:solidFill>
                  <a:srgbClr val="66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为根的生成树</a:t>
            </a:r>
          </a:p>
          <a:p>
            <a:pPr marL="457200" marR="0" indent="-457200" defTabSz="914400">
              <a:buClrTx/>
              <a:buSzTx/>
              <a:buFontTx/>
              <a:buAutoNum type="arabicPeriod"/>
              <a:defRPr/>
            </a:pPr>
            <a:r>
              <a:rPr kumimoji="0" lang="en-US" altLang="zh-CN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For  </a:t>
            </a:r>
            <a:r>
              <a:rPr kumimoji="0" lang="en-US" altLang="zh-CN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 pitchFamily="18" charset="2"/>
              </a:rPr>
              <a:t> </a:t>
            </a:r>
            <a:r>
              <a:rPr kumimoji="0" lang="en-US" altLang="zh-CN" b="1" i="1" kern="1200" cap="none" spc="0" normalizeH="0" baseline="0" noProof="0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 pitchFamily="18" charset="2"/>
              </a:rPr>
              <a:t>v</a:t>
            </a:r>
            <a:r>
              <a:rPr kumimoji="0" lang="en-US" altLang="zh-CN" b="1" kern="1200" cap="none" spc="0" normalizeH="0" baseline="0" noProof="0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 pitchFamily="18" charset="2"/>
              </a:rPr>
              <a:t></a:t>
            </a:r>
            <a:r>
              <a:rPr kumimoji="0" lang="en-US" altLang="zh-CN" b="1" i="1" kern="1200" cap="none" spc="0" normalizeH="0" baseline="0" noProof="0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 pitchFamily="18" charset="2"/>
              </a:rPr>
              <a:t>V</a:t>
            </a:r>
            <a:r>
              <a:rPr kumimoji="0" lang="en-US" altLang="zh-CN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 pitchFamily="18" charset="2"/>
              </a:rPr>
              <a:t>[</a:t>
            </a:r>
            <a:r>
              <a:rPr kumimoji="0" lang="en-US" altLang="zh-CN" b="1" i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 pitchFamily="18" charset="2"/>
              </a:rPr>
              <a:t>G</a:t>
            </a:r>
            <a:r>
              <a:rPr kumimoji="0" lang="en-US" altLang="zh-CN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 pitchFamily="18" charset="2"/>
              </a:rPr>
              <a:t>]   Do</a:t>
            </a:r>
          </a:p>
          <a:p>
            <a:pPr marL="457200" marR="0" indent="-457200" defTabSz="914400">
              <a:buClrTx/>
              <a:buSzTx/>
              <a:buFontTx/>
              <a:buAutoNum type="arabicPeriod"/>
              <a:defRPr/>
            </a:pPr>
            <a:r>
              <a:rPr kumimoji="0" lang="en-US" altLang="zh-CN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 pitchFamily="18" charset="2"/>
              </a:rPr>
              <a:t>        key[v]+</a:t>
            </a:r>
          </a:p>
          <a:p>
            <a:pPr marL="457200" marR="0" indent="-457200" defTabSz="914400">
              <a:buClrTx/>
              <a:buSzTx/>
              <a:buFontTx/>
              <a:buAutoNum type="arabicPeriod"/>
              <a:defRPr/>
            </a:pPr>
            <a:r>
              <a:rPr kumimoji="0" lang="en-US" altLang="zh-CN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 pitchFamily="18" charset="2"/>
              </a:rPr>
              <a:t>        [v] null</a:t>
            </a:r>
          </a:p>
          <a:p>
            <a:pPr marL="457200" marR="0" indent="-457200" defTabSz="914400">
              <a:buClrTx/>
              <a:buSzTx/>
              <a:buFontTx/>
              <a:buAutoNum type="arabicPeriod"/>
              <a:defRPr/>
            </a:pPr>
            <a:r>
              <a:rPr kumimoji="0" lang="en-US" altLang="zh-CN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 pitchFamily="18" charset="2"/>
              </a:rPr>
              <a:t>key[</a:t>
            </a:r>
            <a:r>
              <a:rPr kumimoji="0" lang="en-US" altLang="zh-CN" b="1" i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 pitchFamily="18" charset="2"/>
              </a:rPr>
              <a:t>r</a:t>
            </a:r>
            <a:r>
              <a:rPr kumimoji="0" lang="en-US" altLang="zh-CN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 pitchFamily="18" charset="2"/>
              </a:rPr>
              <a:t>] 0</a:t>
            </a:r>
          </a:p>
          <a:p>
            <a:pPr marL="457200" marR="0" indent="-457200" defTabSz="914400">
              <a:buClrTx/>
              <a:buSzTx/>
              <a:buFontTx/>
              <a:buAutoNum type="arabicPeriod"/>
              <a:defRPr/>
            </a:pPr>
            <a:r>
              <a:rPr kumimoji="0" lang="en-US" altLang="zh-CN" b="1" i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 pitchFamily="18" charset="2"/>
              </a:rPr>
              <a:t>Q</a:t>
            </a:r>
            <a:r>
              <a:rPr kumimoji="0" lang="en-US" altLang="zh-CN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 pitchFamily="18" charset="2"/>
              </a:rPr>
              <a:t> </a:t>
            </a:r>
            <a:r>
              <a:rPr kumimoji="0" lang="en-US" altLang="zh-CN" b="1" i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 pitchFamily="18" charset="2"/>
              </a:rPr>
              <a:t>V</a:t>
            </a:r>
            <a:r>
              <a:rPr kumimoji="0" lang="en-US" altLang="zh-CN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 pitchFamily="18" charset="2"/>
              </a:rPr>
              <a:t>[</a:t>
            </a:r>
            <a:r>
              <a:rPr kumimoji="0" lang="en-US" altLang="zh-CN" b="1" i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 pitchFamily="18" charset="2"/>
              </a:rPr>
              <a:t>G</a:t>
            </a:r>
            <a:r>
              <a:rPr kumimoji="0" lang="en-US" altLang="zh-CN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 pitchFamily="18" charset="2"/>
              </a:rPr>
              <a:t>]</a:t>
            </a:r>
          </a:p>
          <a:p>
            <a:pPr marL="457200" marR="0" indent="-457200" defTabSz="914400">
              <a:buClrTx/>
              <a:buSzTx/>
              <a:buFontTx/>
              <a:buAutoNum type="arabicPeriod"/>
              <a:defRPr/>
            </a:pPr>
            <a:r>
              <a:rPr kumimoji="0" lang="en-US" altLang="zh-CN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 pitchFamily="18" charset="2"/>
              </a:rPr>
              <a:t>While </a:t>
            </a:r>
            <a:r>
              <a:rPr kumimoji="0" lang="en-US" altLang="zh-CN" b="1" i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 pitchFamily="18" charset="2"/>
              </a:rPr>
              <a:t>Q</a:t>
            </a:r>
            <a:r>
              <a:rPr kumimoji="0" lang="en-US" altLang="zh-CN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 pitchFamily="18" charset="2"/>
              </a:rPr>
              <a:t></a:t>
            </a:r>
            <a:r>
              <a:rPr kumimoji="0" lang="en-US" altLang="zh-CN" b="1" i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 pitchFamily="18" charset="2"/>
              </a:rPr>
              <a:t></a:t>
            </a:r>
            <a:r>
              <a:rPr kumimoji="0" lang="en-US" altLang="zh-CN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 pitchFamily="18" charset="2"/>
              </a:rPr>
              <a:t>  do</a:t>
            </a:r>
          </a:p>
          <a:p>
            <a:pPr marL="457200" marR="0" indent="-457200" defTabSz="914400">
              <a:buClrTx/>
              <a:buSzTx/>
              <a:buFontTx/>
              <a:buAutoNum type="arabicPeriod"/>
              <a:defRPr/>
            </a:pPr>
            <a:r>
              <a:rPr kumimoji="0" lang="en-US" altLang="zh-CN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 pitchFamily="18" charset="2"/>
              </a:rPr>
              <a:t>        </a:t>
            </a:r>
            <a:r>
              <a:rPr kumimoji="0" lang="en-US" altLang="zh-CN" b="1" i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 pitchFamily="18" charset="2"/>
              </a:rPr>
              <a:t>u</a:t>
            </a:r>
            <a:r>
              <a:rPr kumimoji="0" lang="en-US" altLang="zh-CN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 pitchFamily="18" charset="2"/>
              </a:rPr>
              <a:t> </a:t>
            </a:r>
            <a:r>
              <a:rPr kumimoji="0" lang="en-US" altLang="zh-CN" b="1" kern="1200" cap="none" spc="0" normalizeH="0" baseline="0" noProof="0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 pitchFamily="18" charset="2"/>
              </a:rPr>
              <a:t>Extract_Min</a:t>
            </a:r>
            <a:r>
              <a:rPr kumimoji="0" lang="en-US" altLang="zh-CN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 pitchFamily="18" charset="2"/>
              </a:rPr>
              <a:t>(</a:t>
            </a:r>
            <a:r>
              <a:rPr kumimoji="0" lang="en-US" altLang="zh-CN" b="1" i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 pitchFamily="18" charset="2"/>
              </a:rPr>
              <a:t>Q</a:t>
            </a:r>
            <a:r>
              <a:rPr kumimoji="0" lang="en-US" altLang="zh-CN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 pitchFamily="18" charset="2"/>
              </a:rPr>
              <a:t>) </a:t>
            </a:r>
          </a:p>
          <a:p>
            <a:pPr marL="457200" marR="0" indent="-457200" defTabSz="914400">
              <a:buClrTx/>
              <a:buSzTx/>
              <a:buFontTx/>
              <a:buAutoNum type="arabicPeriod"/>
              <a:defRPr/>
            </a:pPr>
            <a:r>
              <a:rPr kumimoji="0" lang="en-US" altLang="zh-CN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 pitchFamily="18" charset="2"/>
              </a:rPr>
              <a:t>for </a:t>
            </a:r>
            <a:r>
              <a:rPr kumimoji="0" lang="en-US" altLang="zh-CN" b="1" i="1" kern="1200" cap="none" spc="0" normalizeH="0" baseline="0" noProof="0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 pitchFamily="18" charset="2"/>
              </a:rPr>
              <a:t>v</a:t>
            </a:r>
            <a:r>
              <a:rPr kumimoji="0" lang="en-US" altLang="zh-CN" b="1" kern="1200" cap="none" spc="0" normalizeH="0" baseline="0" noProof="0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 pitchFamily="18" charset="2"/>
              </a:rPr>
              <a:t>Adj</a:t>
            </a:r>
            <a:r>
              <a:rPr kumimoji="0" lang="en-US" altLang="zh-CN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 pitchFamily="18" charset="2"/>
              </a:rPr>
              <a:t>[</a:t>
            </a:r>
            <a:r>
              <a:rPr kumimoji="0" lang="en-US" altLang="zh-CN" b="1" i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 pitchFamily="18" charset="2"/>
              </a:rPr>
              <a:t>u</a:t>
            </a:r>
            <a:r>
              <a:rPr kumimoji="0" lang="en-US" altLang="zh-CN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 pitchFamily="18" charset="2"/>
              </a:rPr>
              <a:t>]  do</a:t>
            </a:r>
          </a:p>
          <a:p>
            <a:pPr marL="457200" marR="0" indent="-457200" defTabSz="914400">
              <a:buClrTx/>
              <a:buSzTx/>
              <a:buFontTx/>
              <a:buAutoNum type="arabicPeriod"/>
              <a:defRPr/>
            </a:pPr>
            <a:r>
              <a:rPr kumimoji="0" lang="en-US" altLang="zh-CN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 pitchFamily="18" charset="2"/>
              </a:rPr>
              <a:t>             if </a:t>
            </a:r>
            <a:r>
              <a:rPr kumimoji="0" lang="en-US" altLang="zh-CN" b="1" i="1" kern="1200" cap="none" spc="0" normalizeH="0" baseline="0" noProof="0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 pitchFamily="18" charset="2"/>
              </a:rPr>
              <a:t>v</a:t>
            </a:r>
            <a:r>
              <a:rPr kumimoji="0" lang="en-US" altLang="zh-CN" b="1" kern="1200" cap="none" spc="0" normalizeH="0" baseline="0" noProof="0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 pitchFamily="18" charset="2"/>
              </a:rPr>
              <a:t></a:t>
            </a:r>
            <a:r>
              <a:rPr kumimoji="0" lang="en-US" altLang="zh-CN" b="1" i="1" kern="1200" cap="none" spc="0" normalizeH="0" baseline="0" noProof="0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 pitchFamily="18" charset="2"/>
              </a:rPr>
              <a:t>Q</a:t>
            </a:r>
            <a:r>
              <a:rPr kumimoji="0" lang="en-US" altLang="zh-CN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kumimoji="0" lang="zh-CN" altLang="en-US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 pitchFamily="18" charset="2"/>
              </a:rPr>
              <a:t>且 </a:t>
            </a:r>
            <a:r>
              <a:rPr kumimoji="0" lang="en-US" altLang="zh-CN" b="1" i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 pitchFamily="18" charset="2"/>
              </a:rPr>
              <a:t>w</a:t>
            </a:r>
            <a:r>
              <a:rPr kumimoji="0" lang="en-US" altLang="zh-CN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 pitchFamily="18" charset="2"/>
              </a:rPr>
              <a:t>(</a:t>
            </a:r>
            <a:r>
              <a:rPr kumimoji="0" lang="en-US" altLang="zh-CN" b="1" i="1" kern="1200" cap="none" spc="0" normalizeH="0" baseline="0" noProof="0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 pitchFamily="18" charset="2"/>
              </a:rPr>
              <a:t>u</a:t>
            </a:r>
            <a:r>
              <a:rPr kumimoji="0" lang="en-US" altLang="zh-CN" b="1" kern="1200" cap="none" spc="0" normalizeH="0" baseline="0" noProof="0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 pitchFamily="18" charset="2"/>
              </a:rPr>
              <a:t>,</a:t>
            </a:r>
            <a:r>
              <a:rPr kumimoji="0" lang="en-US" altLang="zh-CN" b="1" i="1" kern="1200" cap="none" spc="0" normalizeH="0" baseline="0" noProof="0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 pitchFamily="18" charset="2"/>
              </a:rPr>
              <a:t>v</a:t>
            </a:r>
            <a:r>
              <a:rPr kumimoji="0" lang="en-US" altLang="zh-CN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 pitchFamily="18" charset="2"/>
              </a:rPr>
              <a:t>)&lt;key[</a:t>
            </a:r>
            <a:r>
              <a:rPr kumimoji="0" lang="en-US" altLang="zh-CN" b="1" i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 pitchFamily="18" charset="2"/>
              </a:rPr>
              <a:t>v</a:t>
            </a:r>
            <a:r>
              <a:rPr kumimoji="0" lang="en-US" altLang="zh-CN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 pitchFamily="18" charset="2"/>
              </a:rPr>
              <a:t>]   then</a:t>
            </a:r>
          </a:p>
          <a:p>
            <a:pPr marL="457200" marR="0" indent="-457200" defTabSz="914400">
              <a:buClrTx/>
              <a:buSzTx/>
              <a:buFontTx/>
              <a:buAutoNum type="arabicPeriod"/>
              <a:defRPr/>
            </a:pPr>
            <a:r>
              <a:rPr kumimoji="0" lang="en-US" altLang="zh-CN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 pitchFamily="18" charset="2"/>
              </a:rPr>
              <a:t>                             </a:t>
            </a:r>
            <a:r>
              <a:rPr kumimoji="0" lang="en-US" altLang="zh-CN" b="1" i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 pitchFamily="18" charset="2"/>
              </a:rPr>
              <a:t></a:t>
            </a:r>
            <a:r>
              <a:rPr kumimoji="0" lang="en-US" altLang="zh-CN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 pitchFamily="18" charset="2"/>
              </a:rPr>
              <a:t>[</a:t>
            </a:r>
            <a:r>
              <a:rPr kumimoji="0" lang="en-US" altLang="zh-CN" b="1" i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 pitchFamily="18" charset="2"/>
              </a:rPr>
              <a:t>v</a:t>
            </a:r>
            <a:r>
              <a:rPr kumimoji="0" lang="en-US" altLang="zh-CN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 pitchFamily="18" charset="2"/>
              </a:rPr>
              <a:t>]      </a:t>
            </a:r>
            <a:r>
              <a:rPr kumimoji="0" lang="en-US" altLang="zh-CN" b="1" i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 pitchFamily="18" charset="2"/>
              </a:rPr>
              <a:t>u</a:t>
            </a:r>
          </a:p>
          <a:p>
            <a:pPr marL="457200" marR="0" indent="-457200" defTabSz="914400">
              <a:buClrTx/>
              <a:buSzTx/>
              <a:buFontTx/>
              <a:buAutoNum type="arabicPeriod"/>
              <a:defRPr/>
            </a:pPr>
            <a:r>
              <a:rPr kumimoji="0" lang="en-US" altLang="zh-CN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 pitchFamily="18" charset="2"/>
              </a:rPr>
              <a:t>                              key[</a:t>
            </a:r>
            <a:r>
              <a:rPr kumimoji="0" lang="en-US" altLang="zh-CN" b="1" i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 pitchFamily="18" charset="2"/>
              </a:rPr>
              <a:t>v</a:t>
            </a:r>
            <a:r>
              <a:rPr kumimoji="0" lang="en-US" altLang="zh-CN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 pitchFamily="18" charset="2"/>
              </a:rPr>
              <a:t>] w(</a:t>
            </a:r>
            <a:r>
              <a:rPr kumimoji="0" lang="en-US" altLang="zh-CN" b="1" i="1" kern="1200" cap="none" spc="0" normalizeH="0" baseline="0" noProof="0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 pitchFamily="18" charset="2"/>
              </a:rPr>
              <a:t>u</a:t>
            </a:r>
            <a:r>
              <a:rPr kumimoji="0" lang="en-US" altLang="zh-CN" b="1" kern="1200" cap="none" spc="0" normalizeH="0" baseline="0" noProof="0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 pitchFamily="18" charset="2"/>
              </a:rPr>
              <a:t>,</a:t>
            </a:r>
            <a:r>
              <a:rPr kumimoji="0" lang="en-US" altLang="zh-CN" b="1" i="1" kern="1200" cap="none" spc="0" normalizeH="0" baseline="0" noProof="0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 pitchFamily="18" charset="2"/>
              </a:rPr>
              <a:t>v</a:t>
            </a:r>
            <a:r>
              <a:rPr kumimoji="0" lang="en-US" altLang="zh-CN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 pitchFamily="18" charset="2"/>
              </a:rPr>
              <a:t>)            //</a:t>
            </a:r>
            <a:r>
              <a:rPr kumimoji="0" lang="zh-CN" altLang="en-US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 pitchFamily="18" charset="2"/>
              </a:rPr>
              <a:t>更新信息</a:t>
            </a:r>
          </a:p>
          <a:p>
            <a:pPr marL="457200" marR="0" indent="-457200" defTabSz="914400">
              <a:buClrTx/>
              <a:buSzTx/>
              <a:buFontTx/>
              <a:buAutoNum type="arabicPeriod"/>
              <a:defRPr/>
            </a:pPr>
            <a:r>
              <a:rPr kumimoji="0" lang="en-US" altLang="zh-CN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 pitchFamily="18" charset="2"/>
              </a:rPr>
              <a:t>Return  </a:t>
            </a:r>
            <a:r>
              <a:rPr kumimoji="0" lang="en-US" altLang="zh-CN" b="1" i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 pitchFamily="18" charset="2"/>
              </a:rPr>
              <a:t>A=</a:t>
            </a:r>
            <a:r>
              <a:rPr kumimoji="0" lang="en-US" altLang="zh-CN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 pitchFamily="18" charset="2"/>
              </a:rPr>
              <a:t>{(</a:t>
            </a:r>
            <a:r>
              <a:rPr kumimoji="0" lang="en-US" altLang="zh-CN" b="1" i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 pitchFamily="18" charset="2"/>
              </a:rPr>
              <a:t>v</a:t>
            </a:r>
            <a:r>
              <a:rPr kumimoji="0" lang="en-US" altLang="zh-CN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 pitchFamily="18" charset="2"/>
              </a:rPr>
              <a:t>, </a:t>
            </a:r>
            <a:r>
              <a:rPr kumimoji="0" lang="en-US" altLang="zh-CN" b="1" i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 pitchFamily="18" charset="2"/>
              </a:rPr>
              <a:t></a:t>
            </a:r>
            <a:r>
              <a:rPr kumimoji="0" lang="en-US" altLang="zh-CN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 pitchFamily="18" charset="2"/>
              </a:rPr>
              <a:t>[</a:t>
            </a:r>
            <a:r>
              <a:rPr kumimoji="0" lang="en-US" altLang="zh-CN" b="1" i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 pitchFamily="18" charset="2"/>
              </a:rPr>
              <a:t>v</a:t>
            </a:r>
            <a:r>
              <a:rPr kumimoji="0" lang="en-US" altLang="zh-CN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 pitchFamily="18" charset="2"/>
              </a:rPr>
              <a:t>])| </a:t>
            </a:r>
            <a:r>
              <a:rPr kumimoji="0" lang="en-US" altLang="zh-CN" b="1" i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 pitchFamily="18" charset="2"/>
              </a:rPr>
              <a:t>v</a:t>
            </a:r>
            <a:r>
              <a:rPr kumimoji="0" lang="en-US" altLang="zh-CN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 pitchFamily="18" charset="2"/>
              </a:rPr>
              <a:t> </a:t>
            </a:r>
            <a:r>
              <a:rPr kumimoji="0" lang="en-US" altLang="zh-CN" b="1" i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 pitchFamily="18" charset="2"/>
              </a:rPr>
              <a:t>V</a:t>
            </a:r>
            <a:r>
              <a:rPr kumimoji="0" lang="en-US" altLang="zh-CN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 pitchFamily="18" charset="2"/>
              </a:rPr>
              <a:t>[</a:t>
            </a:r>
            <a:r>
              <a:rPr kumimoji="0" lang="en-US" altLang="zh-CN" b="1" i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 pitchFamily="18" charset="2"/>
              </a:rPr>
              <a:t>G</a:t>
            </a:r>
            <a:r>
              <a:rPr kumimoji="0" lang="en-US" altLang="zh-CN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 pitchFamily="18" charset="2"/>
              </a:rPr>
              <a:t>]</a:t>
            </a:r>
            <a:r>
              <a:rPr kumimoji="0" lang="en-US" altLang="zh-CN" b="1" kern="1200" cap="none" spc="0" normalizeH="0" baseline="0" noProof="0" dirty="0"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 pitchFamily="18" charset="2"/>
              </a:rPr>
              <a:t> -</a:t>
            </a:r>
            <a:r>
              <a:rPr kumimoji="0" lang="en-US" altLang="zh-CN" b="1" i="1" kern="1200" cap="none" spc="0" normalizeH="0" baseline="0" noProof="0" dirty="0"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 pitchFamily="18" charset="2"/>
              </a:rPr>
              <a:t>r</a:t>
            </a:r>
            <a:r>
              <a:rPr kumimoji="0" lang="en-US" altLang="zh-CN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 pitchFamily="18" charset="2"/>
              </a:rPr>
              <a:t>}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Oval 4"/>
          <p:cNvSpPr/>
          <p:nvPr/>
        </p:nvSpPr>
        <p:spPr>
          <a:xfrm>
            <a:off x="390525" y="2349500"/>
            <a:ext cx="431800" cy="431800"/>
          </a:xfrm>
          <a:prstGeom prst="ellipse">
            <a:avLst/>
          </a:prstGeom>
          <a:solidFill>
            <a:schemeClr val="accent1"/>
          </a:solidFill>
          <a:ln w="12700" cap="sq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en-US" altLang="zh-CN" sz="2400" i="1" dirty="0">
                <a:latin typeface="Times New Roman" panose="02020603050405020304" pitchFamily="18" charset="0"/>
                <a:ea typeface="宋体" panose="02010600030101010101" pitchFamily="2" charset="-122"/>
              </a:rPr>
              <a:t>a</a:t>
            </a:r>
          </a:p>
        </p:txBody>
      </p:sp>
      <p:sp>
        <p:nvSpPr>
          <p:cNvPr id="125955" name="Oval 5"/>
          <p:cNvSpPr/>
          <p:nvPr/>
        </p:nvSpPr>
        <p:spPr>
          <a:xfrm>
            <a:off x="1471613" y="1412875"/>
            <a:ext cx="431800" cy="431800"/>
          </a:xfrm>
          <a:prstGeom prst="ellipse">
            <a:avLst/>
          </a:prstGeom>
          <a:solidFill>
            <a:schemeClr val="accent1"/>
          </a:solidFill>
          <a:ln w="12700" cap="sq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en-US" altLang="zh-CN" sz="2400" i="1" dirty="0">
                <a:latin typeface="Times New Roman" panose="02020603050405020304" pitchFamily="18" charset="0"/>
                <a:ea typeface="宋体" panose="02010600030101010101" pitchFamily="2" charset="-122"/>
              </a:rPr>
              <a:t>b</a:t>
            </a:r>
          </a:p>
        </p:txBody>
      </p:sp>
      <p:sp>
        <p:nvSpPr>
          <p:cNvPr id="125956" name="Oval 6"/>
          <p:cNvSpPr/>
          <p:nvPr/>
        </p:nvSpPr>
        <p:spPr>
          <a:xfrm>
            <a:off x="1471613" y="3213100"/>
            <a:ext cx="431800" cy="431800"/>
          </a:xfrm>
          <a:prstGeom prst="ellipse">
            <a:avLst/>
          </a:prstGeom>
          <a:solidFill>
            <a:schemeClr val="accent1"/>
          </a:solidFill>
          <a:ln w="12700" cap="sq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en-US" altLang="zh-CN" sz="2400" i="1" dirty="0">
                <a:latin typeface="Times New Roman" panose="02020603050405020304" pitchFamily="18" charset="0"/>
                <a:ea typeface="宋体" panose="02010600030101010101" pitchFamily="2" charset="-122"/>
              </a:rPr>
              <a:t>h</a:t>
            </a:r>
          </a:p>
        </p:txBody>
      </p:sp>
      <p:sp>
        <p:nvSpPr>
          <p:cNvPr id="125957" name="Oval 7"/>
          <p:cNvSpPr/>
          <p:nvPr/>
        </p:nvSpPr>
        <p:spPr>
          <a:xfrm>
            <a:off x="2551113" y="2420938"/>
            <a:ext cx="431800" cy="431800"/>
          </a:xfrm>
          <a:prstGeom prst="ellipse">
            <a:avLst/>
          </a:prstGeom>
          <a:solidFill>
            <a:schemeClr val="accent1"/>
          </a:solidFill>
          <a:ln w="12700" cap="sq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en-US" altLang="zh-CN" sz="2400" i="1" dirty="0"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</a:p>
        </p:txBody>
      </p:sp>
      <p:sp>
        <p:nvSpPr>
          <p:cNvPr id="125958" name="Oval 8"/>
          <p:cNvSpPr/>
          <p:nvPr/>
        </p:nvSpPr>
        <p:spPr>
          <a:xfrm>
            <a:off x="3703638" y="1196975"/>
            <a:ext cx="433387" cy="431800"/>
          </a:xfrm>
          <a:prstGeom prst="ellipse">
            <a:avLst/>
          </a:prstGeom>
          <a:solidFill>
            <a:schemeClr val="accent1"/>
          </a:solidFill>
          <a:ln w="12700" cap="sq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en-US" altLang="zh-CN" sz="2400" i="1" dirty="0">
                <a:latin typeface="Times New Roman" panose="02020603050405020304" pitchFamily="18" charset="0"/>
                <a:ea typeface="宋体" panose="02010600030101010101" pitchFamily="2" charset="-122"/>
              </a:rPr>
              <a:t>c</a:t>
            </a:r>
          </a:p>
        </p:txBody>
      </p:sp>
      <p:sp>
        <p:nvSpPr>
          <p:cNvPr id="125959" name="Oval 9"/>
          <p:cNvSpPr/>
          <p:nvPr/>
        </p:nvSpPr>
        <p:spPr>
          <a:xfrm>
            <a:off x="3703638" y="3141663"/>
            <a:ext cx="433387" cy="431800"/>
          </a:xfrm>
          <a:prstGeom prst="ellipse">
            <a:avLst/>
          </a:prstGeom>
          <a:solidFill>
            <a:schemeClr val="accent1"/>
          </a:solidFill>
          <a:ln w="12700" cap="sq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en-US" altLang="zh-CN" sz="2400" i="1" dirty="0">
                <a:latin typeface="Times New Roman" panose="02020603050405020304" pitchFamily="18" charset="0"/>
                <a:ea typeface="宋体" panose="02010600030101010101" pitchFamily="2" charset="-122"/>
              </a:rPr>
              <a:t>g</a:t>
            </a:r>
          </a:p>
        </p:txBody>
      </p:sp>
      <p:sp>
        <p:nvSpPr>
          <p:cNvPr id="125960" name="Oval 10"/>
          <p:cNvSpPr/>
          <p:nvPr/>
        </p:nvSpPr>
        <p:spPr>
          <a:xfrm>
            <a:off x="5503863" y="1196975"/>
            <a:ext cx="433387" cy="431800"/>
          </a:xfrm>
          <a:prstGeom prst="ellipse">
            <a:avLst/>
          </a:prstGeom>
          <a:solidFill>
            <a:schemeClr val="accent1"/>
          </a:solidFill>
          <a:ln w="12700" cap="sq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en-US" altLang="zh-CN" sz="2400" i="1" dirty="0">
                <a:latin typeface="Times New Roman" panose="02020603050405020304" pitchFamily="18" charset="0"/>
                <a:ea typeface="宋体" panose="02010600030101010101" pitchFamily="2" charset="-122"/>
              </a:rPr>
              <a:t>d</a:t>
            </a:r>
          </a:p>
        </p:txBody>
      </p:sp>
      <p:sp>
        <p:nvSpPr>
          <p:cNvPr id="125961" name="Oval 11"/>
          <p:cNvSpPr/>
          <p:nvPr/>
        </p:nvSpPr>
        <p:spPr>
          <a:xfrm>
            <a:off x="5503863" y="3141663"/>
            <a:ext cx="433387" cy="431800"/>
          </a:xfrm>
          <a:prstGeom prst="ellipse">
            <a:avLst/>
          </a:prstGeom>
          <a:solidFill>
            <a:schemeClr val="accent1"/>
          </a:solidFill>
          <a:ln w="12700" cap="sq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en-US" altLang="zh-CN" sz="2400" i="1" dirty="0">
                <a:latin typeface="Times New Roman" panose="02020603050405020304" pitchFamily="18" charset="0"/>
                <a:ea typeface="宋体" panose="02010600030101010101" pitchFamily="2" charset="-122"/>
              </a:rPr>
              <a:t>f</a:t>
            </a:r>
          </a:p>
        </p:txBody>
      </p:sp>
      <p:sp>
        <p:nvSpPr>
          <p:cNvPr id="125962" name="Oval 12"/>
          <p:cNvSpPr/>
          <p:nvPr/>
        </p:nvSpPr>
        <p:spPr>
          <a:xfrm>
            <a:off x="7088188" y="2276475"/>
            <a:ext cx="431800" cy="431800"/>
          </a:xfrm>
          <a:prstGeom prst="ellipse">
            <a:avLst/>
          </a:prstGeom>
          <a:solidFill>
            <a:schemeClr val="accent1"/>
          </a:solidFill>
          <a:ln w="12700" cap="sq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en-US" altLang="zh-CN" sz="2400" i="1" dirty="0">
                <a:latin typeface="Times New Roman" panose="02020603050405020304" pitchFamily="18" charset="0"/>
                <a:ea typeface="宋体" panose="02010600030101010101" pitchFamily="2" charset="-122"/>
              </a:rPr>
              <a:t>e</a:t>
            </a:r>
          </a:p>
        </p:txBody>
      </p:sp>
      <p:sp>
        <p:nvSpPr>
          <p:cNvPr id="125963" name="Line 13"/>
          <p:cNvSpPr/>
          <p:nvPr/>
        </p:nvSpPr>
        <p:spPr>
          <a:xfrm flipV="1">
            <a:off x="750888" y="1773238"/>
            <a:ext cx="792162" cy="647700"/>
          </a:xfrm>
          <a:prstGeom prst="line">
            <a:avLst/>
          </a:prstGeom>
          <a:ln w="19050" cap="sq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</p:sp>
      <p:sp>
        <p:nvSpPr>
          <p:cNvPr id="125964" name="Line 14"/>
          <p:cNvSpPr/>
          <p:nvPr/>
        </p:nvSpPr>
        <p:spPr>
          <a:xfrm>
            <a:off x="750888" y="2708275"/>
            <a:ext cx="792162" cy="576263"/>
          </a:xfrm>
          <a:prstGeom prst="line">
            <a:avLst/>
          </a:prstGeom>
          <a:ln w="19050" cap="sq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</p:sp>
      <p:sp>
        <p:nvSpPr>
          <p:cNvPr id="125965" name="Line 15"/>
          <p:cNvSpPr/>
          <p:nvPr/>
        </p:nvSpPr>
        <p:spPr>
          <a:xfrm>
            <a:off x="1687513" y="1844675"/>
            <a:ext cx="0" cy="1368425"/>
          </a:xfrm>
          <a:prstGeom prst="line">
            <a:avLst/>
          </a:prstGeom>
          <a:ln w="19050" cap="sq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</p:sp>
      <p:sp>
        <p:nvSpPr>
          <p:cNvPr id="125966" name="Line 16"/>
          <p:cNvSpPr/>
          <p:nvPr/>
        </p:nvSpPr>
        <p:spPr>
          <a:xfrm flipV="1">
            <a:off x="1903413" y="2781300"/>
            <a:ext cx="719137" cy="503238"/>
          </a:xfrm>
          <a:prstGeom prst="line">
            <a:avLst/>
          </a:prstGeom>
          <a:ln w="19050" cap="sq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</p:sp>
      <p:sp>
        <p:nvSpPr>
          <p:cNvPr id="125967" name="Line 17"/>
          <p:cNvSpPr/>
          <p:nvPr/>
        </p:nvSpPr>
        <p:spPr>
          <a:xfrm flipV="1">
            <a:off x="2911475" y="1628775"/>
            <a:ext cx="863600" cy="863600"/>
          </a:xfrm>
          <a:prstGeom prst="line">
            <a:avLst/>
          </a:prstGeom>
          <a:ln w="19050" cap="sq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</p:sp>
      <p:sp>
        <p:nvSpPr>
          <p:cNvPr id="125968" name="Line 18"/>
          <p:cNvSpPr/>
          <p:nvPr/>
        </p:nvSpPr>
        <p:spPr>
          <a:xfrm flipV="1">
            <a:off x="1903413" y="1484313"/>
            <a:ext cx="1800225" cy="144462"/>
          </a:xfrm>
          <a:prstGeom prst="line">
            <a:avLst/>
          </a:prstGeom>
          <a:ln w="19050" cap="sq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</p:sp>
      <p:sp>
        <p:nvSpPr>
          <p:cNvPr id="125969" name="Line 19"/>
          <p:cNvSpPr/>
          <p:nvPr/>
        </p:nvSpPr>
        <p:spPr>
          <a:xfrm>
            <a:off x="4137025" y="1412875"/>
            <a:ext cx="1366838" cy="0"/>
          </a:xfrm>
          <a:prstGeom prst="line">
            <a:avLst/>
          </a:prstGeom>
          <a:ln w="19050" cap="sq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</p:sp>
      <p:sp>
        <p:nvSpPr>
          <p:cNvPr id="125970" name="Line 20"/>
          <p:cNvSpPr/>
          <p:nvPr/>
        </p:nvSpPr>
        <p:spPr>
          <a:xfrm>
            <a:off x="5935663" y="1484313"/>
            <a:ext cx="1223962" cy="865187"/>
          </a:xfrm>
          <a:prstGeom prst="line">
            <a:avLst/>
          </a:prstGeom>
          <a:ln w="19050" cap="sq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</p:sp>
      <p:sp>
        <p:nvSpPr>
          <p:cNvPr id="125971" name="Line 21"/>
          <p:cNvSpPr/>
          <p:nvPr/>
        </p:nvSpPr>
        <p:spPr>
          <a:xfrm flipV="1">
            <a:off x="5862638" y="2708275"/>
            <a:ext cx="1296987" cy="576263"/>
          </a:xfrm>
          <a:prstGeom prst="line">
            <a:avLst/>
          </a:prstGeom>
          <a:ln w="19050" cap="sq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</p:sp>
      <p:sp>
        <p:nvSpPr>
          <p:cNvPr id="125972" name="Line 22"/>
          <p:cNvSpPr/>
          <p:nvPr/>
        </p:nvSpPr>
        <p:spPr>
          <a:xfrm>
            <a:off x="4062413" y="1628775"/>
            <a:ext cx="1512887" cy="1512888"/>
          </a:xfrm>
          <a:prstGeom prst="line">
            <a:avLst/>
          </a:prstGeom>
          <a:ln w="19050" cap="sq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</p:sp>
      <p:sp>
        <p:nvSpPr>
          <p:cNvPr id="125973" name="Line 23"/>
          <p:cNvSpPr/>
          <p:nvPr/>
        </p:nvSpPr>
        <p:spPr>
          <a:xfrm>
            <a:off x="2982913" y="2781300"/>
            <a:ext cx="720725" cy="431800"/>
          </a:xfrm>
          <a:prstGeom prst="line">
            <a:avLst/>
          </a:prstGeom>
          <a:ln w="19050" cap="sq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</p:sp>
      <p:sp>
        <p:nvSpPr>
          <p:cNvPr id="125974" name="Line 24"/>
          <p:cNvSpPr/>
          <p:nvPr/>
        </p:nvSpPr>
        <p:spPr>
          <a:xfrm>
            <a:off x="4137025" y="3429000"/>
            <a:ext cx="1366838" cy="0"/>
          </a:xfrm>
          <a:prstGeom prst="line">
            <a:avLst/>
          </a:prstGeom>
          <a:ln w="19050" cap="sq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</p:sp>
      <p:sp>
        <p:nvSpPr>
          <p:cNvPr id="125975" name="Line 25"/>
          <p:cNvSpPr/>
          <p:nvPr/>
        </p:nvSpPr>
        <p:spPr>
          <a:xfrm>
            <a:off x="5719763" y="1628775"/>
            <a:ext cx="0" cy="1512888"/>
          </a:xfrm>
          <a:prstGeom prst="line">
            <a:avLst/>
          </a:prstGeom>
          <a:ln w="19050" cap="sq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</p:sp>
      <p:sp>
        <p:nvSpPr>
          <p:cNvPr id="125976" name="Line 26"/>
          <p:cNvSpPr/>
          <p:nvPr/>
        </p:nvSpPr>
        <p:spPr>
          <a:xfrm>
            <a:off x="1974850" y="3500438"/>
            <a:ext cx="1728788" cy="0"/>
          </a:xfrm>
          <a:prstGeom prst="line">
            <a:avLst/>
          </a:prstGeom>
          <a:ln w="19050" cap="sq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</p:sp>
      <p:sp>
        <p:nvSpPr>
          <p:cNvPr id="125977" name="Text Box 27"/>
          <p:cNvSpPr txBox="1"/>
          <p:nvPr/>
        </p:nvSpPr>
        <p:spPr>
          <a:xfrm>
            <a:off x="895350" y="1844675"/>
            <a:ext cx="431800" cy="461963"/>
          </a:xfrm>
          <a:prstGeom prst="rect">
            <a:avLst/>
          </a:prstGeom>
          <a:noFill/>
          <a:ln w="12700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50000"/>
              </a:spcBef>
              <a:buNone/>
            </a:pPr>
            <a:r>
              <a:rPr lang="en-US" altLang="zh-CN" sz="2400" b="1" dirty="0">
                <a:latin typeface="Arial" panose="020B0604020202020204" pitchFamily="34" charset="0"/>
                <a:ea typeface="宋体" panose="02010600030101010101" pitchFamily="2" charset="-122"/>
              </a:rPr>
              <a:t>4</a:t>
            </a:r>
          </a:p>
        </p:txBody>
      </p:sp>
      <p:sp>
        <p:nvSpPr>
          <p:cNvPr id="125978" name="Text Box 28"/>
          <p:cNvSpPr txBox="1"/>
          <p:nvPr/>
        </p:nvSpPr>
        <p:spPr>
          <a:xfrm>
            <a:off x="2551113" y="1125538"/>
            <a:ext cx="431800" cy="461962"/>
          </a:xfrm>
          <a:prstGeom prst="rect">
            <a:avLst/>
          </a:prstGeom>
          <a:noFill/>
          <a:ln w="12700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50000"/>
              </a:spcBef>
              <a:buNone/>
            </a:pPr>
            <a:r>
              <a:rPr lang="en-US" altLang="zh-CN" sz="2400" b="1" dirty="0">
                <a:latin typeface="Arial" panose="020B0604020202020204" pitchFamily="34" charset="0"/>
                <a:ea typeface="宋体" panose="02010600030101010101" pitchFamily="2" charset="-122"/>
              </a:rPr>
              <a:t>8</a:t>
            </a:r>
          </a:p>
        </p:txBody>
      </p:sp>
      <p:sp>
        <p:nvSpPr>
          <p:cNvPr id="125979" name="Text Box 29"/>
          <p:cNvSpPr txBox="1"/>
          <p:nvPr/>
        </p:nvSpPr>
        <p:spPr>
          <a:xfrm>
            <a:off x="4711700" y="981075"/>
            <a:ext cx="431800" cy="461963"/>
          </a:xfrm>
          <a:prstGeom prst="rect">
            <a:avLst/>
          </a:prstGeom>
          <a:noFill/>
          <a:ln w="12700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50000"/>
              </a:spcBef>
              <a:buNone/>
            </a:pPr>
            <a:r>
              <a:rPr lang="en-US" altLang="zh-CN" sz="2400" b="1" dirty="0">
                <a:latin typeface="Arial" panose="020B0604020202020204" pitchFamily="34" charset="0"/>
                <a:ea typeface="宋体" panose="02010600030101010101" pitchFamily="2" charset="-122"/>
              </a:rPr>
              <a:t>7</a:t>
            </a:r>
          </a:p>
        </p:txBody>
      </p:sp>
      <p:sp>
        <p:nvSpPr>
          <p:cNvPr id="125980" name="Text Box 30"/>
          <p:cNvSpPr txBox="1"/>
          <p:nvPr/>
        </p:nvSpPr>
        <p:spPr>
          <a:xfrm>
            <a:off x="6583363" y="1628775"/>
            <a:ext cx="431800" cy="461963"/>
          </a:xfrm>
          <a:prstGeom prst="rect">
            <a:avLst/>
          </a:prstGeom>
          <a:noFill/>
          <a:ln w="12700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50000"/>
              </a:spcBef>
              <a:buNone/>
            </a:pPr>
            <a:r>
              <a:rPr lang="en-US" altLang="zh-CN" sz="2400" b="1" dirty="0">
                <a:latin typeface="Arial" panose="020B0604020202020204" pitchFamily="34" charset="0"/>
                <a:ea typeface="宋体" panose="02010600030101010101" pitchFamily="2" charset="-122"/>
              </a:rPr>
              <a:t>9</a:t>
            </a:r>
          </a:p>
        </p:txBody>
      </p:sp>
      <p:sp>
        <p:nvSpPr>
          <p:cNvPr id="125981" name="Text Box 31"/>
          <p:cNvSpPr txBox="1"/>
          <p:nvPr/>
        </p:nvSpPr>
        <p:spPr>
          <a:xfrm>
            <a:off x="5719763" y="2276475"/>
            <a:ext cx="503237" cy="830263"/>
          </a:xfrm>
          <a:prstGeom prst="rect">
            <a:avLst/>
          </a:prstGeom>
          <a:noFill/>
          <a:ln w="12700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50000"/>
              </a:spcBef>
              <a:buNone/>
            </a:pPr>
            <a:r>
              <a:rPr lang="en-US" altLang="zh-CN" sz="2400" b="1" dirty="0">
                <a:latin typeface="Arial" panose="020B0604020202020204" pitchFamily="34" charset="0"/>
                <a:ea typeface="宋体" panose="02010600030101010101" pitchFamily="2" charset="-122"/>
              </a:rPr>
              <a:t>14</a:t>
            </a:r>
          </a:p>
        </p:txBody>
      </p:sp>
      <p:sp>
        <p:nvSpPr>
          <p:cNvPr id="125982" name="Text Box 32"/>
          <p:cNvSpPr txBox="1"/>
          <p:nvPr/>
        </p:nvSpPr>
        <p:spPr>
          <a:xfrm>
            <a:off x="6367463" y="2997200"/>
            <a:ext cx="504825" cy="830263"/>
          </a:xfrm>
          <a:prstGeom prst="rect">
            <a:avLst/>
          </a:prstGeom>
          <a:noFill/>
          <a:ln w="12700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50000"/>
              </a:spcBef>
              <a:buNone/>
            </a:pPr>
            <a:r>
              <a:rPr lang="en-US" altLang="zh-CN" sz="2400" b="1" dirty="0">
                <a:latin typeface="Arial" panose="020B0604020202020204" pitchFamily="34" charset="0"/>
                <a:ea typeface="宋体" panose="02010600030101010101" pitchFamily="2" charset="-122"/>
              </a:rPr>
              <a:t>10</a:t>
            </a:r>
          </a:p>
        </p:txBody>
      </p:sp>
      <p:sp>
        <p:nvSpPr>
          <p:cNvPr id="125983" name="Text Box 33"/>
          <p:cNvSpPr txBox="1"/>
          <p:nvPr/>
        </p:nvSpPr>
        <p:spPr>
          <a:xfrm>
            <a:off x="4638675" y="3429000"/>
            <a:ext cx="431800" cy="461963"/>
          </a:xfrm>
          <a:prstGeom prst="rect">
            <a:avLst/>
          </a:prstGeom>
          <a:noFill/>
          <a:ln w="12700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50000"/>
              </a:spcBef>
              <a:buNone/>
            </a:pPr>
            <a:r>
              <a:rPr lang="en-US" altLang="zh-CN" sz="2400" b="1" dirty="0">
                <a:latin typeface="Arial" panose="020B0604020202020204" pitchFamily="34" charset="0"/>
                <a:ea typeface="宋体" panose="02010600030101010101" pitchFamily="2" charset="-122"/>
              </a:rPr>
              <a:t>2</a:t>
            </a:r>
          </a:p>
        </p:txBody>
      </p:sp>
      <p:sp>
        <p:nvSpPr>
          <p:cNvPr id="125984" name="Text Box 34"/>
          <p:cNvSpPr txBox="1"/>
          <p:nvPr/>
        </p:nvSpPr>
        <p:spPr>
          <a:xfrm>
            <a:off x="2622550" y="3500438"/>
            <a:ext cx="431800" cy="461962"/>
          </a:xfrm>
          <a:prstGeom prst="rect">
            <a:avLst/>
          </a:prstGeom>
          <a:noFill/>
          <a:ln w="12700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50000"/>
              </a:spcBef>
              <a:buNone/>
            </a:pPr>
            <a:r>
              <a:rPr lang="en-US" altLang="zh-CN" sz="2400" b="1" dirty="0">
                <a:latin typeface="Arial" panose="020B0604020202020204" pitchFamily="34" charset="0"/>
                <a:ea typeface="宋体" panose="02010600030101010101" pitchFamily="2" charset="-122"/>
              </a:rPr>
              <a:t>1</a:t>
            </a:r>
          </a:p>
        </p:txBody>
      </p:sp>
      <p:sp>
        <p:nvSpPr>
          <p:cNvPr id="125985" name="Text Box 35"/>
          <p:cNvSpPr txBox="1"/>
          <p:nvPr/>
        </p:nvSpPr>
        <p:spPr>
          <a:xfrm>
            <a:off x="822325" y="2997200"/>
            <a:ext cx="431800" cy="461963"/>
          </a:xfrm>
          <a:prstGeom prst="rect">
            <a:avLst/>
          </a:prstGeom>
          <a:noFill/>
          <a:ln w="12700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50000"/>
              </a:spcBef>
              <a:buNone/>
            </a:pPr>
            <a:r>
              <a:rPr lang="en-US" altLang="zh-CN" sz="2400" b="1" dirty="0">
                <a:latin typeface="Arial" panose="020B0604020202020204" pitchFamily="34" charset="0"/>
                <a:ea typeface="宋体" panose="02010600030101010101" pitchFamily="2" charset="-122"/>
              </a:rPr>
              <a:t>8</a:t>
            </a:r>
          </a:p>
        </p:txBody>
      </p:sp>
      <p:sp>
        <p:nvSpPr>
          <p:cNvPr id="125986" name="Text Box 36"/>
          <p:cNvSpPr txBox="1"/>
          <p:nvPr/>
        </p:nvSpPr>
        <p:spPr>
          <a:xfrm>
            <a:off x="3198813" y="2636838"/>
            <a:ext cx="431800" cy="461962"/>
          </a:xfrm>
          <a:prstGeom prst="rect">
            <a:avLst/>
          </a:prstGeom>
          <a:noFill/>
          <a:ln w="12700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50000"/>
              </a:spcBef>
              <a:buNone/>
            </a:pPr>
            <a:r>
              <a:rPr lang="en-US" altLang="zh-CN" sz="2400" b="1" dirty="0">
                <a:latin typeface="Arial" panose="020B0604020202020204" pitchFamily="34" charset="0"/>
                <a:ea typeface="宋体" panose="02010600030101010101" pitchFamily="2" charset="-122"/>
              </a:rPr>
              <a:t>6</a:t>
            </a:r>
          </a:p>
        </p:txBody>
      </p:sp>
      <p:sp>
        <p:nvSpPr>
          <p:cNvPr id="125987" name="Text Box 37"/>
          <p:cNvSpPr txBox="1"/>
          <p:nvPr/>
        </p:nvSpPr>
        <p:spPr>
          <a:xfrm>
            <a:off x="2982913" y="1773238"/>
            <a:ext cx="431800" cy="461962"/>
          </a:xfrm>
          <a:prstGeom prst="rect">
            <a:avLst/>
          </a:prstGeom>
          <a:noFill/>
          <a:ln w="12700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50000"/>
              </a:spcBef>
              <a:buNone/>
            </a:pPr>
            <a:r>
              <a:rPr lang="en-US" altLang="zh-CN" sz="2400" b="1" dirty="0">
                <a:latin typeface="Arial" panose="020B0604020202020204" pitchFamily="34" charset="0"/>
                <a:ea typeface="宋体" panose="02010600030101010101" pitchFamily="2" charset="-122"/>
              </a:rPr>
              <a:t>2</a:t>
            </a:r>
          </a:p>
        </p:txBody>
      </p:sp>
      <p:sp>
        <p:nvSpPr>
          <p:cNvPr id="125988" name="Text Box 38"/>
          <p:cNvSpPr txBox="1"/>
          <p:nvPr/>
        </p:nvSpPr>
        <p:spPr>
          <a:xfrm>
            <a:off x="4495800" y="2276475"/>
            <a:ext cx="431800" cy="461963"/>
          </a:xfrm>
          <a:prstGeom prst="rect">
            <a:avLst/>
          </a:prstGeom>
          <a:noFill/>
          <a:ln w="12700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50000"/>
              </a:spcBef>
              <a:buNone/>
            </a:pPr>
            <a:r>
              <a:rPr lang="en-US" altLang="zh-CN" sz="2400" b="1" dirty="0">
                <a:latin typeface="Arial" panose="020B0604020202020204" pitchFamily="34" charset="0"/>
                <a:ea typeface="宋体" panose="02010600030101010101" pitchFamily="2" charset="-122"/>
              </a:rPr>
              <a:t>4</a:t>
            </a:r>
          </a:p>
        </p:txBody>
      </p:sp>
      <p:sp>
        <p:nvSpPr>
          <p:cNvPr id="125989" name="Text Box 39"/>
          <p:cNvSpPr txBox="1"/>
          <p:nvPr/>
        </p:nvSpPr>
        <p:spPr>
          <a:xfrm>
            <a:off x="1974850" y="2708275"/>
            <a:ext cx="433388" cy="461963"/>
          </a:xfrm>
          <a:prstGeom prst="rect">
            <a:avLst/>
          </a:prstGeom>
          <a:noFill/>
          <a:ln w="12700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50000"/>
              </a:spcBef>
              <a:buNone/>
            </a:pPr>
            <a:r>
              <a:rPr lang="en-US" altLang="zh-CN" sz="2400" b="1" dirty="0">
                <a:latin typeface="Arial" panose="020B0604020202020204" pitchFamily="34" charset="0"/>
                <a:ea typeface="宋体" panose="02010600030101010101" pitchFamily="2" charset="-122"/>
              </a:rPr>
              <a:t>7</a:t>
            </a:r>
          </a:p>
        </p:txBody>
      </p:sp>
      <p:sp>
        <p:nvSpPr>
          <p:cNvPr id="125990" name="Text Box 40"/>
          <p:cNvSpPr txBox="1"/>
          <p:nvPr/>
        </p:nvSpPr>
        <p:spPr>
          <a:xfrm>
            <a:off x="1325563" y="2341563"/>
            <a:ext cx="504825" cy="830262"/>
          </a:xfrm>
          <a:prstGeom prst="rect">
            <a:avLst/>
          </a:prstGeom>
          <a:noFill/>
          <a:ln w="12700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50000"/>
              </a:spcBef>
              <a:buNone/>
            </a:pPr>
            <a:r>
              <a:rPr lang="en-US" altLang="zh-CN" sz="2400" b="1" dirty="0">
                <a:latin typeface="Arial" panose="020B0604020202020204" pitchFamily="34" charset="0"/>
                <a:ea typeface="宋体" panose="02010600030101010101" pitchFamily="2" charset="-122"/>
              </a:rPr>
              <a:t>11</a:t>
            </a:r>
          </a:p>
        </p:txBody>
      </p:sp>
      <p:sp>
        <p:nvSpPr>
          <p:cNvPr id="804905" name="Oval 41"/>
          <p:cNvSpPr/>
          <p:nvPr/>
        </p:nvSpPr>
        <p:spPr>
          <a:xfrm>
            <a:off x="390525" y="2354263"/>
            <a:ext cx="431800" cy="431800"/>
          </a:xfrm>
          <a:prstGeom prst="ellipse">
            <a:avLst/>
          </a:prstGeom>
          <a:solidFill>
            <a:schemeClr val="bg2"/>
          </a:solidFill>
          <a:ln w="12700" cap="sq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en-US" altLang="zh-CN" sz="2400" i="1" dirty="0">
                <a:latin typeface="Times New Roman" panose="02020603050405020304" pitchFamily="18" charset="0"/>
                <a:ea typeface="宋体" panose="02010600030101010101" pitchFamily="2" charset="-122"/>
              </a:rPr>
              <a:t>a</a:t>
            </a:r>
          </a:p>
        </p:txBody>
      </p:sp>
      <p:grpSp>
        <p:nvGrpSpPr>
          <p:cNvPr id="2" name="Group 42"/>
          <p:cNvGrpSpPr/>
          <p:nvPr/>
        </p:nvGrpSpPr>
        <p:grpSpPr>
          <a:xfrm>
            <a:off x="750888" y="1419225"/>
            <a:ext cx="1152525" cy="1008063"/>
            <a:chOff x="836" y="1752"/>
            <a:chExt cx="726" cy="635"/>
          </a:xfrm>
        </p:grpSpPr>
        <p:sp>
          <p:nvSpPr>
            <p:cNvPr id="126089" name="Line 43"/>
            <p:cNvSpPr/>
            <p:nvPr/>
          </p:nvSpPr>
          <p:spPr>
            <a:xfrm flipV="1">
              <a:off x="836" y="1979"/>
              <a:ext cx="499" cy="408"/>
            </a:xfrm>
            <a:prstGeom prst="line">
              <a:avLst/>
            </a:prstGeom>
            <a:ln w="57150" cap="sq" cmpd="sng">
              <a:solidFill>
                <a:srgbClr val="FF3300"/>
              </a:solidFill>
              <a:prstDash val="solid"/>
              <a:miter/>
              <a:headEnd type="none" w="sm" len="sm"/>
              <a:tailEnd type="none" w="sm" len="sm"/>
            </a:ln>
          </p:spPr>
        </p:sp>
        <p:sp>
          <p:nvSpPr>
            <p:cNvPr id="126090" name="Oval 44"/>
            <p:cNvSpPr/>
            <p:nvPr/>
          </p:nvSpPr>
          <p:spPr>
            <a:xfrm>
              <a:off x="1290" y="1752"/>
              <a:ext cx="272" cy="272"/>
            </a:xfrm>
            <a:prstGeom prst="ellipse">
              <a:avLst/>
            </a:prstGeom>
            <a:solidFill>
              <a:schemeClr val="bg2"/>
            </a:solidFill>
            <a:ln w="12700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  <p:txBody>
            <a:bodyPr wrap="none"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r>
                <a:rPr lang="en-US" altLang="zh-CN" sz="2400" i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b</a:t>
              </a:r>
            </a:p>
          </p:txBody>
        </p:sp>
      </p:grpSp>
      <p:grpSp>
        <p:nvGrpSpPr>
          <p:cNvPr id="3" name="Group 45"/>
          <p:cNvGrpSpPr/>
          <p:nvPr/>
        </p:nvGrpSpPr>
        <p:grpSpPr>
          <a:xfrm>
            <a:off x="1903413" y="1203325"/>
            <a:ext cx="2233612" cy="431800"/>
            <a:chOff x="1562" y="1616"/>
            <a:chExt cx="1406" cy="272"/>
          </a:xfrm>
        </p:grpSpPr>
        <p:sp>
          <p:nvSpPr>
            <p:cNvPr id="126087" name="Oval 46"/>
            <p:cNvSpPr/>
            <p:nvPr/>
          </p:nvSpPr>
          <p:spPr>
            <a:xfrm>
              <a:off x="2696" y="1616"/>
              <a:ext cx="272" cy="272"/>
            </a:xfrm>
            <a:prstGeom prst="ellipse">
              <a:avLst/>
            </a:prstGeom>
            <a:solidFill>
              <a:schemeClr val="bg2"/>
            </a:solidFill>
            <a:ln w="12700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  <p:txBody>
            <a:bodyPr wrap="none"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r>
                <a:rPr lang="en-US" altLang="zh-CN" sz="2400" i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c</a:t>
              </a:r>
            </a:p>
          </p:txBody>
        </p:sp>
        <p:sp>
          <p:nvSpPr>
            <p:cNvPr id="126088" name="Line 47"/>
            <p:cNvSpPr/>
            <p:nvPr/>
          </p:nvSpPr>
          <p:spPr>
            <a:xfrm flipV="1">
              <a:off x="1562" y="1797"/>
              <a:ext cx="1134" cy="91"/>
            </a:xfrm>
            <a:prstGeom prst="line">
              <a:avLst/>
            </a:prstGeom>
            <a:ln w="57150" cap="sq" cmpd="sng">
              <a:solidFill>
                <a:srgbClr val="FF3300"/>
              </a:solidFill>
              <a:prstDash val="solid"/>
              <a:miter/>
              <a:headEnd type="none" w="sm" len="sm"/>
              <a:tailEnd type="none" w="sm" len="sm"/>
            </a:ln>
          </p:spPr>
        </p:sp>
      </p:grpSp>
      <p:grpSp>
        <p:nvGrpSpPr>
          <p:cNvPr id="4" name="Group 48"/>
          <p:cNvGrpSpPr/>
          <p:nvPr/>
        </p:nvGrpSpPr>
        <p:grpSpPr>
          <a:xfrm>
            <a:off x="2551113" y="1635125"/>
            <a:ext cx="1223962" cy="1223963"/>
            <a:chOff x="1970" y="1888"/>
            <a:chExt cx="771" cy="771"/>
          </a:xfrm>
        </p:grpSpPr>
        <p:sp>
          <p:nvSpPr>
            <p:cNvPr id="126085" name="Oval 49"/>
            <p:cNvSpPr/>
            <p:nvPr/>
          </p:nvSpPr>
          <p:spPr>
            <a:xfrm>
              <a:off x="1970" y="2387"/>
              <a:ext cx="272" cy="272"/>
            </a:xfrm>
            <a:prstGeom prst="ellipse">
              <a:avLst/>
            </a:prstGeom>
            <a:solidFill>
              <a:schemeClr val="bg2"/>
            </a:solidFill>
            <a:ln w="12700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  <p:txBody>
            <a:bodyPr wrap="none"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r>
                <a:rPr lang="en-US" altLang="zh-CN" sz="2400" i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</a:p>
          </p:txBody>
        </p:sp>
        <p:sp>
          <p:nvSpPr>
            <p:cNvPr id="126086" name="Line 50"/>
            <p:cNvSpPr/>
            <p:nvPr/>
          </p:nvSpPr>
          <p:spPr>
            <a:xfrm flipV="1">
              <a:off x="2197" y="1888"/>
              <a:ext cx="544" cy="544"/>
            </a:xfrm>
            <a:prstGeom prst="line">
              <a:avLst/>
            </a:prstGeom>
            <a:ln w="57150" cap="sq" cmpd="sng">
              <a:solidFill>
                <a:srgbClr val="FF3300"/>
              </a:solidFill>
              <a:prstDash val="solid"/>
              <a:miter/>
              <a:headEnd type="none" w="sm" len="sm"/>
              <a:tailEnd type="none" w="sm" len="sm"/>
            </a:ln>
          </p:spPr>
        </p:sp>
      </p:grpSp>
      <p:grpSp>
        <p:nvGrpSpPr>
          <p:cNvPr id="5" name="Group 51"/>
          <p:cNvGrpSpPr/>
          <p:nvPr/>
        </p:nvGrpSpPr>
        <p:grpSpPr>
          <a:xfrm>
            <a:off x="4062413" y="1635125"/>
            <a:ext cx="1874837" cy="1943100"/>
            <a:chOff x="2922" y="1888"/>
            <a:chExt cx="1180" cy="1224"/>
          </a:xfrm>
        </p:grpSpPr>
        <p:sp>
          <p:nvSpPr>
            <p:cNvPr id="126083" name="Oval 52"/>
            <p:cNvSpPr/>
            <p:nvPr/>
          </p:nvSpPr>
          <p:spPr>
            <a:xfrm>
              <a:off x="3830" y="2840"/>
              <a:ext cx="272" cy="272"/>
            </a:xfrm>
            <a:prstGeom prst="ellipse">
              <a:avLst/>
            </a:prstGeom>
            <a:solidFill>
              <a:schemeClr val="bg2"/>
            </a:solidFill>
            <a:ln w="12700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  <p:txBody>
            <a:bodyPr wrap="none"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r>
                <a:rPr lang="en-US" altLang="zh-CN" sz="2400" i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f</a:t>
              </a:r>
            </a:p>
          </p:txBody>
        </p:sp>
        <p:sp>
          <p:nvSpPr>
            <p:cNvPr id="126084" name="Line 53"/>
            <p:cNvSpPr/>
            <p:nvPr/>
          </p:nvSpPr>
          <p:spPr>
            <a:xfrm>
              <a:off x="2922" y="1888"/>
              <a:ext cx="953" cy="952"/>
            </a:xfrm>
            <a:prstGeom prst="line">
              <a:avLst/>
            </a:prstGeom>
            <a:ln w="57150" cap="sq" cmpd="sng">
              <a:solidFill>
                <a:srgbClr val="FF3300"/>
              </a:solidFill>
              <a:prstDash val="solid"/>
              <a:miter/>
              <a:headEnd type="none" w="sm" len="sm"/>
              <a:tailEnd type="none" w="sm" len="sm"/>
            </a:ln>
          </p:spPr>
        </p:sp>
      </p:grpSp>
      <p:grpSp>
        <p:nvGrpSpPr>
          <p:cNvPr id="6" name="Group 54"/>
          <p:cNvGrpSpPr/>
          <p:nvPr/>
        </p:nvGrpSpPr>
        <p:grpSpPr>
          <a:xfrm>
            <a:off x="3703638" y="3146425"/>
            <a:ext cx="1871662" cy="431800"/>
            <a:chOff x="2696" y="2840"/>
            <a:chExt cx="1179" cy="272"/>
          </a:xfrm>
        </p:grpSpPr>
        <p:sp>
          <p:nvSpPr>
            <p:cNvPr id="126081" name="Oval 55"/>
            <p:cNvSpPr/>
            <p:nvPr/>
          </p:nvSpPr>
          <p:spPr>
            <a:xfrm>
              <a:off x="2696" y="2840"/>
              <a:ext cx="272" cy="272"/>
            </a:xfrm>
            <a:prstGeom prst="ellipse">
              <a:avLst/>
            </a:prstGeom>
            <a:solidFill>
              <a:schemeClr val="bg2"/>
            </a:solidFill>
            <a:ln w="12700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  <p:txBody>
            <a:bodyPr wrap="none"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r>
                <a:rPr lang="en-US" altLang="zh-CN" sz="2400" i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g</a:t>
              </a:r>
            </a:p>
          </p:txBody>
        </p:sp>
        <p:sp>
          <p:nvSpPr>
            <p:cNvPr id="126082" name="Line 56"/>
            <p:cNvSpPr/>
            <p:nvPr/>
          </p:nvSpPr>
          <p:spPr>
            <a:xfrm>
              <a:off x="2968" y="3022"/>
              <a:ext cx="907" cy="0"/>
            </a:xfrm>
            <a:prstGeom prst="line">
              <a:avLst/>
            </a:prstGeom>
            <a:ln w="57150" cap="sq" cmpd="sng">
              <a:solidFill>
                <a:srgbClr val="FF3300"/>
              </a:solidFill>
              <a:prstDash val="solid"/>
              <a:miter/>
              <a:headEnd type="none" w="sm" len="sm"/>
              <a:tailEnd type="none" w="sm" len="sm"/>
            </a:ln>
          </p:spPr>
        </p:sp>
      </p:grpSp>
      <p:grpSp>
        <p:nvGrpSpPr>
          <p:cNvPr id="7" name="Group 57"/>
          <p:cNvGrpSpPr/>
          <p:nvPr/>
        </p:nvGrpSpPr>
        <p:grpSpPr>
          <a:xfrm>
            <a:off x="1471613" y="3219450"/>
            <a:ext cx="2232025" cy="431800"/>
            <a:chOff x="1290" y="2886"/>
            <a:chExt cx="1406" cy="272"/>
          </a:xfrm>
        </p:grpSpPr>
        <p:sp>
          <p:nvSpPr>
            <p:cNvPr id="126079" name="Oval 58"/>
            <p:cNvSpPr/>
            <p:nvPr/>
          </p:nvSpPr>
          <p:spPr>
            <a:xfrm>
              <a:off x="1290" y="2886"/>
              <a:ext cx="272" cy="272"/>
            </a:xfrm>
            <a:prstGeom prst="ellipse">
              <a:avLst/>
            </a:prstGeom>
            <a:solidFill>
              <a:schemeClr val="bg2"/>
            </a:solidFill>
            <a:ln w="12700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  <p:txBody>
            <a:bodyPr wrap="none"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r>
                <a:rPr lang="en-US" altLang="zh-CN" sz="2400" i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h</a:t>
              </a:r>
            </a:p>
          </p:txBody>
        </p:sp>
        <p:sp>
          <p:nvSpPr>
            <p:cNvPr id="126080" name="Line 59"/>
            <p:cNvSpPr/>
            <p:nvPr/>
          </p:nvSpPr>
          <p:spPr>
            <a:xfrm flipH="1">
              <a:off x="1516" y="3067"/>
              <a:ext cx="1180" cy="0"/>
            </a:xfrm>
            <a:prstGeom prst="line">
              <a:avLst/>
            </a:prstGeom>
            <a:ln w="57150" cap="sq" cmpd="sng">
              <a:solidFill>
                <a:srgbClr val="FF3300"/>
              </a:solidFill>
              <a:prstDash val="solid"/>
              <a:miter/>
              <a:headEnd type="none" w="sm" len="sm"/>
              <a:tailEnd type="none" w="sm" len="sm"/>
            </a:ln>
          </p:spPr>
        </p:sp>
      </p:grpSp>
      <p:grpSp>
        <p:nvGrpSpPr>
          <p:cNvPr id="8" name="Group 60"/>
          <p:cNvGrpSpPr/>
          <p:nvPr/>
        </p:nvGrpSpPr>
        <p:grpSpPr>
          <a:xfrm>
            <a:off x="4135438" y="1203325"/>
            <a:ext cx="1800225" cy="431800"/>
            <a:chOff x="2968" y="1616"/>
            <a:chExt cx="1134" cy="272"/>
          </a:xfrm>
        </p:grpSpPr>
        <p:sp>
          <p:nvSpPr>
            <p:cNvPr id="126077" name="Oval 61"/>
            <p:cNvSpPr/>
            <p:nvPr/>
          </p:nvSpPr>
          <p:spPr>
            <a:xfrm>
              <a:off x="3830" y="1616"/>
              <a:ext cx="272" cy="272"/>
            </a:xfrm>
            <a:prstGeom prst="ellipse">
              <a:avLst/>
            </a:prstGeom>
            <a:solidFill>
              <a:schemeClr val="bg2"/>
            </a:solidFill>
            <a:ln w="12700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  <p:txBody>
            <a:bodyPr wrap="none"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r>
                <a:rPr lang="en-US" altLang="zh-CN" sz="2400" i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d</a:t>
              </a:r>
            </a:p>
          </p:txBody>
        </p:sp>
        <p:sp>
          <p:nvSpPr>
            <p:cNvPr id="126078" name="Line 62"/>
            <p:cNvSpPr/>
            <p:nvPr/>
          </p:nvSpPr>
          <p:spPr>
            <a:xfrm>
              <a:off x="2968" y="1752"/>
              <a:ext cx="862" cy="0"/>
            </a:xfrm>
            <a:prstGeom prst="line">
              <a:avLst/>
            </a:prstGeom>
            <a:ln w="57150" cap="sq" cmpd="sng">
              <a:solidFill>
                <a:srgbClr val="FF3300"/>
              </a:solidFill>
              <a:prstDash val="solid"/>
              <a:miter/>
              <a:headEnd type="none" w="sm" len="sm"/>
              <a:tailEnd type="none" w="sm" len="sm"/>
            </a:ln>
          </p:spPr>
        </p:sp>
      </p:grpSp>
      <p:grpSp>
        <p:nvGrpSpPr>
          <p:cNvPr id="9" name="Group 63"/>
          <p:cNvGrpSpPr/>
          <p:nvPr/>
        </p:nvGrpSpPr>
        <p:grpSpPr>
          <a:xfrm>
            <a:off x="5937250" y="1490663"/>
            <a:ext cx="1582738" cy="1223962"/>
            <a:chOff x="4102" y="1797"/>
            <a:chExt cx="998" cy="771"/>
          </a:xfrm>
        </p:grpSpPr>
        <p:sp>
          <p:nvSpPr>
            <p:cNvPr id="126075" name="Oval 64"/>
            <p:cNvSpPr/>
            <p:nvPr/>
          </p:nvSpPr>
          <p:spPr>
            <a:xfrm>
              <a:off x="4828" y="2296"/>
              <a:ext cx="272" cy="272"/>
            </a:xfrm>
            <a:prstGeom prst="ellipse">
              <a:avLst/>
            </a:prstGeom>
            <a:solidFill>
              <a:schemeClr val="bg2"/>
            </a:solidFill>
            <a:ln w="12700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  <p:txBody>
            <a:bodyPr wrap="none"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r>
                <a:rPr lang="en-US" altLang="zh-CN" sz="2400" i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e</a:t>
              </a:r>
            </a:p>
          </p:txBody>
        </p:sp>
        <p:sp>
          <p:nvSpPr>
            <p:cNvPr id="126076" name="Line 65"/>
            <p:cNvSpPr/>
            <p:nvPr/>
          </p:nvSpPr>
          <p:spPr>
            <a:xfrm>
              <a:off x="4102" y="1797"/>
              <a:ext cx="771" cy="544"/>
            </a:xfrm>
            <a:prstGeom prst="line">
              <a:avLst/>
            </a:prstGeom>
            <a:ln w="57150" cap="sq" cmpd="sng">
              <a:solidFill>
                <a:srgbClr val="FF3300"/>
              </a:solidFill>
              <a:prstDash val="solid"/>
              <a:miter/>
              <a:headEnd type="none" w="sm" len="sm"/>
              <a:tailEnd type="none" w="sm" len="sm"/>
            </a:ln>
          </p:spPr>
        </p:sp>
      </p:grpSp>
      <p:sp>
        <p:nvSpPr>
          <p:cNvPr id="126000" name="Text Box 66"/>
          <p:cNvSpPr txBox="1"/>
          <p:nvPr/>
        </p:nvSpPr>
        <p:spPr>
          <a:xfrm>
            <a:off x="8240713" y="1268413"/>
            <a:ext cx="792162" cy="492125"/>
          </a:xfrm>
          <a:prstGeom prst="rect">
            <a:avLst/>
          </a:prstGeom>
          <a:noFill/>
          <a:ln w="12700" cap="sq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50000"/>
              </a:spcBef>
              <a:buNone/>
            </a:pPr>
            <a:r>
              <a:rPr lang="zh-CN" altLang="en-US" sz="2600" dirty="0"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</a:t>
            </a:r>
            <a:r>
              <a:rPr lang="en-US" altLang="zh-CN" sz="2600" dirty="0"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[v]</a:t>
            </a:r>
          </a:p>
        </p:txBody>
      </p:sp>
      <p:sp>
        <p:nvSpPr>
          <p:cNvPr id="126001" name="Text Box 129"/>
          <p:cNvSpPr txBox="1"/>
          <p:nvPr/>
        </p:nvSpPr>
        <p:spPr>
          <a:xfrm>
            <a:off x="9032875" y="1268413"/>
            <a:ext cx="1079500" cy="492125"/>
          </a:xfrm>
          <a:prstGeom prst="rect">
            <a:avLst/>
          </a:prstGeom>
          <a:noFill/>
          <a:ln w="12700" cap="sq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50000"/>
              </a:spcBef>
              <a:buNone/>
            </a:pPr>
            <a:r>
              <a:rPr lang="en-US" altLang="zh-CN" sz="2600" dirty="0"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key[v]</a:t>
            </a:r>
          </a:p>
        </p:txBody>
      </p:sp>
      <p:sp>
        <p:nvSpPr>
          <p:cNvPr id="126002" name="Text Box 130"/>
          <p:cNvSpPr txBox="1"/>
          <p:nvPr/>
        </p:nvSpPr>
        <p:spPr>
          <a:xfrm>
            <a:off x="7666038" y="1817688"/>
            <a:ext cx="573087" cy="492125"/>
          </a:xfrm>
          <a:prstGeom prst="rect">
            <a:avLst/>
          </a:prstGeom>
          <a:noFill/>
          <a:ln w="12700" cap="sq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50000"/>
              </a:spcBef>
              <a:buNone/>
            </a:pPr>
            <a:r>
              <a:rPr lang="en-US" altLang="zh-CN" sz="2600" i="1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a</a:t>
            </a:r>
          </a:p>
        </p:txBody>
      </p:sp>
      <p:sp>
        <p:nvSpPr>
          <p:cNvPr id="126003" name="Text Box 131"/>
          <p:cNvSpPr txBox="1"/>
          <p:nvPr/>
        </p:nvSpPr>
        <p:spPr>
          <a:xfrm>
            <a:off x="7666038" y="2349500"/>
            <a:ext cx="573087" cy="492125"/>
          </a:xfrm>
          <a:prstGeom prst="rect">
            <a:avLst/>
          </a:prstGeom>
          <a:noFill/>
          <a:ln w="12700" cap="sq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50000"/>
              </a:spcBef>
              <a:buNone/>
            </a:pPr>
            <a:r>
              <a:rPr lang="en-US" altLang="zh-CN" sz="2600" i="1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b</a:t>
            </a:r>
          </a:p>
        </p:txBody>
      </p:sp>
      <p:sp>
        <p:nvSpPr>
          <p:cNvPr id="126004" name="Text Box 132"/>
          <p:cNvSpPr txBox="1"/>
          <p:nvPr/>
        </p:nvSpPr>
        <p:spPr>
          <a:xfrm>
            <a:off x="7666038" y="2897188"/>
            <a:ext cx="573087" cy="492125"/>
          </a:xfrm>
          <a:prstGeom prst="rect">
            <a:avLst/>
          </a:prstGeom>
          <a:noFill/>
          <a:ln w="12700" cap="sq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50000"/>
              </a:spcBef>
              <a:buNone/>
            </a:pPr>
            <a:r>
              <a:rPr lang="en-US" altLang="zh-CN" sz="2600" i="1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c</a:t>
            </a:r>
          </a:p>
        </p:txBody>
      </p:sp>
      <p:sp>
        <p:nvSpPr>
          <p:cNvPr id="126005" name="Text Box 133"/>
          <p:cNvSpPr txBox="1"/>
          <p:nvPr/>
        </p:nvSpPr>
        <p:spPr>
          <a:xfrm>
            <a:off x="7666038" y="3429000"/>
            <a:ext cx="573087" cy="492125"/>
          </a:xfrm>
          <a:prstGeom prst="rect">
            <a:avLst/>
          </a:prstGeom>
          <a:noFill/>
          <a:ln w="12700" cap="sq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50000"/>
              </a:spcBef>
              <a:buNone/>
            </a:pPr>
            <a:r>
              <a:rPr lang="en-US" altLang="zh-CN" sz="2600" i="1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d</a:t>
            </a:r>
          </a:p>
        </p:txBody>
      </p:sp>
      <p:sp>
        <p:nvSpPr>
          <p:cNvPr id="126006" name="Text Box 134"/>
          <p:cNvSpPr txBox="1"/>
          <p:nvPr/>
        </p:nvSpPr>
        <p:spPr>
          <a:xfrm>
            <a:off x="7666038" y="3960813"/>
            <a:ext cx="573087" cy="492125"/>
          </a:xfrm>
          <a:prstGeom prst="rect">
            <a:avLst/>
          </a:prstGeom>
          <a:noFill/>
          <a:ln w="12700" cap="sq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50000"/>
              </a:spcBef>
              <a:buNone/>
            </a:pPr>
            <a:r>
              <a:rPr lang="en-US" altLang="zh-CN" sz="2600" i="1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e</a:t>
            </a:r>
          </a:p>
        </p:txBody>
      </p:sp>
      <p:sp>
        <p:nvSpPr>
          <p:cNvPr id="126007" name="Text Box 135"/>
          <p:cNvSpPr txBox="1"/>
          <p:nvPr/>
        </p:nvSpPr>
        <p:spPr>
          <a:xfrm>
            <a:off x="7666038" y="4508500"/>
            <a:ext cx="573087" cy="492125"/>
          </a:xfrm>
          <a:prstGeom prst="rect">
            <a:avLst/>
          </a:prstGeom>
          <a:noFill/>
          <a:ln w="12700" cap="sq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50000"/>
              </a:spcBef>
              <a:buNone/>
            </a:pPr>
            <a:r>
              <a:rPr lang="en-US" altLang="zh-CN" sz="2600" i="1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f</a:t>
            </a:r>
          </a:p>
        </p:txBody>
      </p:sp>
      <p:sp>
        <p:nvSpPr>
          <p:cNvPr id="126008" name="Text Box 136"/>
          <p:cNvSpPr txBox="1"/>
          <p:nvPr/>
        </p:nvSpPr>
        <p:spPr>
          <a:xfrm>
            <a:off x="7666038" y="5057775"/>
            <a:ext cx="573087" cy="492125"/>
          </a:xfrm>
          <a:prstGeom prst="rect">
            <a:avLst/>
          </a:prstGeom>
          <a:noFill/>
          <a:ln w="12700" cap="sq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50000"/>
              </a:spcBef>
              <a:buNone/>
            </a:pPr>
            <a:r>
              <a:rPr lang="en-US" altLang="zh-CN" sz="2600" i="1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g</a:t>
            </a:r>
          </a:p>
        </p:txBody>
      </p:sp>
      <p:sp>
        <p:nvSpPr>
          <p:cNvPr id="126009" name="Text Box 137"/>
          <p:cNvSpPr txBox="1"/>
          <p:nvPr/>
        </p:nvSpPr>
        <p:spPr>
          <a:xfrm>
            <a:off x="7666038" y="5561013"/>
            <a:ext cx="573087" cy="492125"/>
          </a:xfrm>
          <a:prstGeom prst="rect">
            <a:avLst/>
          </a:prstGeom>
          <a:noFill/>
          <a:ln w="12700" cap="sq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50000"/>
              </a:spcBef>
              <a:buNone/>
            </a:pPr>
            <a:r>
              <a:rPr lang="en-US" altLang="zh-CN" sz="2600" i="1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h</a:t>
            </a:r>
          </a:p>
        </p:txBody>
      </p:sp>
      <p:sp>
        <p:nvSpPr>
          <p:cNvPr id="126010" name="Text Box 138"/>
          <p:cNvSpPr txBox="1"/>
          <p:nvPr/>
        </p:nvSpPr>
        <p:spPr>
          <a:xfrm>
            <a:off x="7666038" y="6092825"/>
            <a:ext cx="573087" cy="492125"/>
          </a:xfrm>
          <a:prstGeom prst="rect">
            <a:avLst/>
          </a:prstGeom>
          <a:noFill/>
          <a:ln w="12700" cap="sq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50000"/>
              </a:spcBef>
              <a:buNone/>
            </a:pPr>
            <a:r>
              <a:rPr lang="en-US" altLang="zh-CN" sz="2600" i="1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i</a:t>
            </a:r>
          </a:p>
        </p:txBody>
      </p:sp>
      <p:sp>
        <p:nvSpPr>
          <p:cNvPr id="126011" name="Text Box 139"/>
          <p:cNvSpPr txBox="1"/>
          <p:nvPr/>
        </p:nvSpPr>
        <p:spPr>
          <a:xfrm>
            <a:off x="8239125" y="1784350"/>
            <a:ext cx="792163" cy="492125"/>
          </a:xfrm>
          <a:prstGeom prst="rect">
            <a:avLst/>
          </a:prstGeom>
          <a:noFill/>
          <a:ln w="12700" cap="sq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50000"/>
              </a:spcBef>
              <a:buNone/>
            </a:pPr>
            <a:r>
              <a:rPr lang="en-US" altLang="zh-CN" sz="2600" dirty="0"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null</a:t>
            </a:r>
          </a:p>
        </p:txBody>
      </p:sp>
      <p:sp>
        <p:nvSpPr>
          <p:cNvPr id="126012" name="Text Box 140"/>
          <p:cNvSpPr txBox="1"/>
          <p:nvPr/>
        </p:nvSpPr>
        <p:spPr>
          <a:xfrm>
            <a:off x="8239125" y="2374900"/>
            <a:ext cx="792163" cy="493713"/>
          </a:xfrm>
          <a:prstGeom prst="rect">
            <a:avLst/>
          </a:prstGeom>
          <a:noFill/>
          <a:ln w="12700" cap="sq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50000"/>
              </a:spcBef>
              <a:buNone/>
            </a:pPr>
            <a:r>
              <a:rPr lang="en-US" altLang="zh-CN" sz="2600" dirty="0"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null</a:t>
            </a:r>
          </a:p>
        </p:txBody>
      </p:sp>
      <p:sp>
        <p:nvSpPr>
          <p:cNvPr id="126013" name="Text Box 141"/>
          <p:cNvSpPr txBox="1"/>
          <p:nvPr/>
        </p:nvSpPr>
        <p:spPr>
          <a:xfrm>
            <a:off x="8239125" y="2922588"/>
            <a:ext cx="792163" cy="492125"/>
          </a:xfrm>
          <a:prstGeom prst="rect">
            <a:avLst/>
          </a:prstGeom>
          <a:noFill/>
          <a:ln w="12700" cap="sq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50000"/>
              </a:spcBef>
              <a:buNone/>
            </a:pPr>
            <a:r>
              <a:rPr lang="en-US" altLang="zh-CN" sz="2600" dirty="0"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null</a:t>
            </a:r>
          </a:p>
        </p:txBody>
      </p:sp>
      <p:sp>
        <p:nvSpPr>
          <p:cNvPr id="126014" name="Text Box 142"/>
          <p:cNvSpPr txBox="1"/>
          <p:nvPr/>
        </p:nvSpPr>
        <p:spPr>
          <a:xfrm>
            <a:off x="8239125" y="3429000"/>
            <a:ext cx="792163" cy="492125"/>
          </a:xfrm>
          <a:prstGeom prst="rect">
            <a:avLst/>
          </a:prstGeom>
          <a:noFill/>
          <a:ln w="12700" cap="sq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50000"/>
              </a:spcBef>
              <a:buNone/>
            </a:pPr>
            <a:r>
              <a:rPr lang="en-US" altLang="zh-CN" sz="2600" dirty="0"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null</a:t>
            </a:r>
          </a:p>
        </p:txBody>
      </p:sp>
      <p:sp>
        <p:nvSpPr>
          <p:cNvPr id="126015" name="Text Box 143"/>
          <p:cNvSpPr txBox="1"/>
          <p:nvPr/>
        </p:nvSpPr>
        <p:spPr>
          <a:xfrm>
            <a:off x="8239125" y="3976688"/>
            <a:ext cx="792163" cy="492125"/>
          </a:xfrm>
          <a:prstGeom prst="rect">
            <a:avLst/>
          </a:prstGeom>
          <a:noFill/>
          <a:ln w="12700" cap="sq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50000"/>
              </a:spcBef>
              <a:buNone/>
            </a:pPr>
            <a:r>
              <a:rPr lang="en-US" altLang="zh-CN" sz="2600" dirty="0"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null</a:t>
            </a:r>
          </a:p>
        </p:txBody>
      </p:sp>
      <p:sp>
        <p:nvSpPr>
          <p:cNvPr id="126016" name="Text Box 144"/>
          <p:cNvSpPr txBox="1"/>
          <p:nvPr/>
        </p:nvSpPr>
        <p:spPr>
          <a:xfrm>
            <a:off x="8239125" y="4508500"/>
            <a:ext cx="792163" cy="492125"/>
          </a:xfrm>
          <a:prstGeom prst="rect">
            <a:avLst/>
          </a:prstGeom>
          <a:noFill/>
          <a:ln w="12700" cap="sq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50000"/>
              </a:spcBef>
              <a:buNone/>
            </a:pPr>
            <a:r>
              <a:rPr lang="en-US" altLang="zh-CN" sz="2600" dirty="0"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null</a:t>
            </a:r>
          </a:p>
        </p:txBody>
      </p:sp>
      <p:sp>
        <p:nvSpPr>
          <p:cNvPr id="126017" name="Text Box 145"/>
          <p:cNvSpPr txBox="1"/>
          <p:nvPr/>
        </p:nvSpPr>
        <p:spPr>
          <a:xfrm>
            <a:off x="8239125" y="5040313"/>
            <a:ext cx="792163" cy="492125"/>
          </a:xfrm>
          <a:prstGeom prst="rect">
            <a:avLst/>
          </a:prstGeom>
          <a:noFill/>
          <a:ln w="12700" cap="sq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50000"/>
              </a:spcBef>
              <a:buNone/>
            </a:pPr>
            <a:r>
              <a:rPr lang="en-US" altLang="zh-CN" sz="2600" dirty="0"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null</a:t>
            </a:r>
          </a:p>
        </p:txBody>
      </p:sp>
      <p:sp>
        <p:nvSpPr>
          <p:cNvPr id="126018" name="Text Box 146"/>
          <p:cNvSpPr txBox="1"/>
          <p:nvPr/>
        </p:nvSpPr>
        <p:spPr>
          <a:xfrm>
            <a:off x="8239125" y="5545138"/>
            <a:ext cx="792163" cy="492125"/>
          </a:xfrm>
          <a:prstGeom prst="rect">
            <a:avLst/>
          </a:prstGeom>
          <a:noFill/>
          <a:ln w="12700" cap="sq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50000"/>
              </a:spcBef>
              <a:buNone/>
            </a:pPr>
            <a:r>
              <a:rPr lang="en-US" altLang="zh-CN" sz="2600" dirty="0"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null</a:t>
            </a:r>
          </a:p>
        </p:txBody>
      </p:sp>
      <p:sp>
        <p:nvSpPr>
          <p:cNvPr id="126019" name="Text Box 150"/>
          <p:cNvSpPr txBox="1"/>
          <p:nvPr/>
        </p:nvSpPr>
        <p:spPr>
          <a:xfrm>
            <a:off x="8239125" y="6092825"/>
            <a:ext cx="793750" cy="492125"/>
          </a:xfrm>
          <a:prstGeom prst="rect">
            <a:avLst/>
          </a:prstGeom>
          <a:noFill/>
          <a:ln w="12700" cap="sq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50000"/>
              </a:spcBef>
              <a:buNone/>
            </a:pPr>
            <a:r>
              <a:rPr lang="en-US" altLang="zh-CN" sz="2600" dirty="0"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null</a:t>
            </a:r>
          </a:p>
        </p:txBody>
      </p:sp>
      <p:sp>
        <p:nvSpPr>
          <p:cNvPr id="126020" name="Text Box 151"/>
          <p:cNvSpPr txBox="1"/>
          <p:nvPr/>
        </p:nvSpPr>
        <p:spPr>
          <a:xfrm>
            <a:off x="9032875" y="1817688"/>
            <a:ext cx="1079500" cy="492125"/>
          </a:xfrm>
          <a:prstGeom prst="rect">
            <a:avLst/>
          </a:prstGeom>
          <a:noFill/>
          <a:ln w="12700" cap="sq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50000"/>
              </a:spcBef>
              <a:buNone/>
            </a:pPr>
            <a:r>
              <a:rPr lang="en-US" altLang="zh-CN" sz="2600" dirty="0"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0</a:t>
            </a:r>
          </a:p>
        </p:txBody>
      </p:sp>
      <p:sp>
        <p:nvSpPr>
          <p:cNvPr id="126021" name="Text Box 152"/>
          <p:cNvSpPr txBox="1"/>
          <p:nvPr/>
        </p:nvSpPr>
        <p:spPr>
          <a:xfrm>
            <a:off x="9032875" y="2349500"/>
            <a:ext cx="1079500" cy="492125"/>
          </a:xfrm>
          <a:prstGeom prst="rect">
            <a:avLst/>
          </a:prstGeom>
          <a:noFill/>
          <a:ln w="12700" cap="sq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50000"/>
              </a:spcBef>
              <a:buNone/>
            </a:pPr>
            <a:r>
              <a:rPr lang="en-US" altLang="zh-CN" sz="2600" dirty="0"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+</a:t>
            </a:r>
          </a:p>
        </p:txBody>
      </p:sp>
      <p:sp>
        <p:nvSpPr>
          <p:cNvPr id="126022" name="Text Box 153"/>
          <p:cNvSpPr txBox="1"/>
          <p:nvPr/>
        </p:nvSpPr>
        <p:spPr>
          <a:xfrm>
            <a:off x="9032875" y="2897188"/>
            <a:ext cx="1079500" cy="492125"/>
          </a:xfrm>
          <a:prstGeom prst="rect">
            <a:avLst/>
          </a:prstGeom>
          <a:noFill/>
          <a:ln w="12700" cap="sq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50000"/>
              </a:spcBef>
              <a:buNone/>
            </a:pPr>
            <a:r>
              <a:rPr lang="en-US" altLang="zh-CN" sz="2600" dirty="0"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+</a:t>
            </a:r>
          </a:p>
        </p:txBody>
      </p:sp>
      <p:sp>
        <p:nvSpPr>
          <p:cNvPr id="126023" name="Text Box 154"/>
          <p:cNvSpPr txBox="1"/>
          <p:nvPr/>
        </p:nvSpPr>
        <p:spPr>
          <a:xfrm>
            <a:off x="9032875" y="3429000"/>
            <a:ext cx="1079500" cy="492125"/>
          </a:xfrm>
          <a:prstGeom prst="rect">
            <a:avLst/>
          </a:prstGeom>
          <a:noFill/>
          <a:ln w="12700" cap="sq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50000"/>
              </a:spcBef>
              <a:buNone/>
            </a:pPr>
            <a:r>
              <a:rPr lang="en-US" altLang="zh-CN" sz="2600" dirty="0"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+</a:t>
            </a:r>
          </a:p>
        </p:txBody>
      </p:sp>
      <p:sp>
        <p:nvSpPr>
          <p:cNvPr id="126024" name="Text Box 155"/>
          <p:cNvSpPr txBox="1"/>
          <p:nvPr/>
        </p:nvSpPr>
        <p:spPr>
          <a:xfrm>
            <a:off x="9032875" y="3976688"/>
            <a:ext cx="1079500" cy="492125"/>
          </a:xfrm>
          <a:prstGeom prst="rect">
            <a:avLst/>
          </a:prstGeom>
          <a:noFill/>
          <a:ln w="12700" cap="sq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50000"/>
              </a:spcBef>
              <a:buNone/>
            </a:pPr>
            <a:r>
              <a:rPr lang="en-US" altLang="zh-CN" sz="2600" dirty="0"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+</a:t>
            </a:r>
          </a:p>
        </p:txBody>
      </p:sp>
      <p:sp>
        <p:nvSpPr>
          <p:cNvPr id="126025" name="Text Box 156"/>
          <p:cNvSpPr txBox="1"/>
          <p:nvPr/>
        </p:nvSpPr>
        <p:spPr>
          <a:xfrm>
            <a:off x="9032875" y="4508500"/>
            <a:ext cx="1079500" cy="492125"/>
          </a:xfrm>
          <a:prstGeom prst="rect">
            <a:avLst/>
          </a:prstGeom>
          <a:noFill/>
          <a:ln w="12700" cap="sq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50000"/>
              </a:spcBef>
              <a:buNone/>
            </a:pPr>
            <a:r>
              <a:rPr lang="en-US" altLang="zh-CN" sz="2600" dirty="0"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+</a:t>
            </a:r>
          </a:p>
        </p:txBody>
      </p:sp>
      <p:sp>
        <p:nvSpPr>
          <p:cNvPr id="126026" name="Text Box 157"/>
          <p:cNvSpPr txBox="1"/>
          <p:nvPr/>
        </p:nvSpPr>
        <p:spPr>
          <a:xfrm>
            <a:off x="9032875" y="5057775"/>
            <a:ext cx="1079500" cy="492125"/>
          </a:xfrm>
          <a:prstGeom prst="rect">
            <a:avLst/>
          </a:prstGeom>
          <a:noFill/>
          <a:ln w="12700" cap="sq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50000"/>
              </a:spcBef>
              <a:buNone/>
            </a:pPr>
            <a:r>
              <a:rPr lang="en-US" altLang="zh-CN" sz="2600" dirty="0"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+</a:t>
            </a:r>
          </a:p>
        </p:txBody>
      </p:sp>
      <p:sp>
        <p:nvSpPr>
          <p:cNvPr id="126027" name="Text Box 158"/>
          <p:cNvSpPr txBox="1"/>
          <p:nvPr/>
        </p:nvSpPr>
        <p:spPr>
          <a:xfrm>
            <a:off x="9032875" y="5561013"/>
            <a:ext cx="1079500" cy="492125"/>
          </a:xfrm>
          <a:prstGeom prst="rect">
            <a:avLst/>
          </a:prstGeom>
          <a:noFill/>
          <a:ln w="12700" cap="sq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50000"/>
              </a:spcBef>
              <a:buNone/>
            </a:pPr>
            <a:r>
              <a:rPr lang="en-US" altLang="zh-CN" sz="2600" dirty="0"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+</a:t>
            </a:r>
          </a:p>
        </p:txBody>
      </p:sp>
      <p:sp>
        <p:nvSpPr>
          <p:cNvPr id="126028" name="Text Box 159"/>
          <p:cNvSpPr txBox="1"/>
          <p:nvPr/>
        </p:nvSpPr>
        <p:spPr>
          <a:xfrm>
            <a:off x="9032875" y="6092825"/>
            <a:ext cx="1079500" cy="492125"/>
          </a:xfrm>
          <a:prstGeom prst="rect">
            <a:avLst/>
          </a:prstGeom>
          <a:noFill/>
          <a:ln w="12700" cap="sq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50000"/>
              </a:spcBef>
              <a:buNone/>
            </a:pPr>
            <a:r>
              <a:rPr lang="en-US" altLang="zh-CN" sz="2600" dirty="0"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+</a:t>
            </a:r>
          </a:p>
        </p:txBody>
      </p:sp>
      <p:grpSp>
        <p:nvGrpSpPr>
          <p:cNvPr id="10" name="Group 165"/>
          <p:cNvGrpSpPr/>
          <p:nvPr/>
        </p:nvGrpSpPr>
        <p:grpSpPr>
          <a:xfrm>
            <a:off x="8240713" y="2349500"/>
            <a:ext cx="1871662" cy="496888"/>
            <a:chOff x="5191" y="1480"/>
            <a:chExt cx="1179" cy="313"/>
          </a:xfrm>
        </p:grpSpPr>
        <p:sp>
          <p:nvSpPr>
            <p:cNvPr id="126073" name="Text Box 160"/>
            <p:cNvSpPr txBox="1"/>
            <p:nvPr/>
          </p:nvSpPr>
          <p:spPr>
            <a:xfrm>
              <a:off x="5690" y="1480"/>
              <a:ext cx="680" cy="310"/>
            </a:xfrm>
            <a:prstGeom prst="rect">
              <a:avLst/>
            </a:prstGeom>
            <a:solidFill>
              <a:schemeClr val="bg1"/>
            </a:solidFill>
            <a:ln w="12700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 eaLnBrk="1" hangingPunct="1">
                <a:spcBef>
                  <a:spcPct val="50000"/>
                </a:spcBef>
                <a:buNone/>
              </a:pPr>
              <a:r>
                <a:rPr lang="en-US" altLang="zh-CN" sz="2600" dirty="0">
                  <a:latin typeface="Arial" panose="020B0604020202020204" pitchFamily="34" charset="0"/>
                  <a:ea typeface="宋体" panose="02010600030101010101" pitchFamily="2" charset="-122"/>
                  <a:sym typeface="Symbol" panose="05050102010706020507" pitchFamily="18" charset="2"/>
                </a:rPr>
                <a:t>4</a:t>
              </a:r>
            </a:p>
          </p:txBody>
        </p:sp>
        <p:sp>
          <p:nvSpPr>
            <p:cNvPr id="126074" name="Text Box 163"/>
            <p:cNvSpPr txBox="1"/>
            <p:nvPr/>
          </p:nvSpPr>
          <p:spPr>
            <a:xfrm>
              <a:off x="5191" y="1483"/>
              <a:ext cx="499" cy="310"/>
            </a:xfrm>
            <a:prstGeom prst="rect">
              <a:avLst/>
            </a:prstGeom>
            <a:solidFill>
              <a:schemeClr val="bg1"/>
            </a:solidFill>
            <a:ln w="12700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 eaLnBrk="1" hangingPunct="1">
                <a:spcBef>
                  <a:spcPct val="50000"/>
                </a:spcBef>
                <a:buNone/>
              </a:pPr>
              <a:r>
                <a:rPr lang="en-US" altLang="zh-CN" sz="2600" dirty="0">
                  <a:latin typeface="Arial" panose="020B0604020202020204" pitchFamily="34" charset="0"/>
                  <a:ea typeface="宋体" panose="02010600030101010101" pitchFamily="2" charset="-122"/>
                  <a:sym typeface="Symbol" panose="05050102010706020507" pitchFamily="18" charset="2"/>
                </a:rPr>
                <a:t>a</a:t>
              </a:r>
            </a:p>
          </p:txBody>
        </p:sp>
      </p:grpSp>
      <p:grpSp>
        <p:nvGrpSpPr>
          <p:cNvPr id="11" name="Group 166"/>
          <p:cNvGrpSpPr/>
          <p:nvPr/>
        </p:nvGrpSpPr>
        <p:grpSpPr>
          <a:xfrm>
            <a:off x="8239125" y="5589588"/>
            <a:ext cx="1873250" cy="492125"/>
            <a:chOff x="5190" y="3503"/>
            <a:chExt cx="1180" cy="310"/>
          </a:xfrm>
        </p:grpSpPr>
        <p:sp>
          <p:nvSpPr>
            <p:cNvPr id="126071" name="Text Box 161"/>
            <p:cNvSpPr txBox="1"/>
            <p:nvPr/>
          </p:nvSpPr>
          <p:spPr>
            <a:xfrm>
              <a:off x="5690" y="3503"/>
              <a:ext cx="680" cy="310"/>
            </a:xfrm>
            <a:prstGeom prst="rect">
              <a:avLst/>
            </a:prstGeom>
            <a:solidFill>
              <a:schemeClr val="bg1"/>
            </a:solidFill>
            <a:ln w="12700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 eaLnBrk="1" hangingPunct="1">
                <a:spcBef>
                  <a:spcPct val="50000"/>
                </a:spcBef>
                <a:buNone/>
              </a:pPr>
              <a:r>
                <a:rPr lang="en-US" altLang="zh-CN" sz="2600" dirty="0">
                  <a:latin typeface="Arial" panose="020B0604020202020204" pitchFamily="34" charset="0"/>
                  <a:ea typeface="宋体" panose="02010600030101010101" pitchFamily="2" charset="-122"/>
                  <a:sym typeface="Symbol" panose="05050102010706020507" pitchFamily="18" charset="2"/>
                </a:rPr>
                <a:t>8</a:t>
              </a:r>
            </a:p>
          </p:txBody>
        </p:sp>
        <p:sp>
          <p:nvSpPr>
            <p:cNvPr id="126072" name="Text Box 164"/>
            <p:cNvSpPr txBox="1"/>
            <p:nvPr/>
          </p:nvSpPr>
          <p:spPr>
            <a:xfrm>
              <a:off x="5190" y="3503"/>
              <a:ext cx="499" cy="310"/>
            </a:xfrm>
            <a:prstGeom prst="rect">
              <a:avLst/>
            </a:prstGeom>
            <a:solidFill>
              <a:schemeClr val="bg1"/>
            </a:solidFill>
            <a:ln w="12700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 eaLnBrk="1" hangingPunct="1">
                <a:spcBef>
                  <a:spcPct val="50000"/>
                </a:spcBef>
                <a:buNone/>
              </a:pPr>
              <a:r>
                <a:rPr lang="en-US" altLang="zh-CN" sz="2600" dirty="0">
                  <a:latin typeface="Arial" panose="020B0604020202020204" pitchFamily="34" charset="0"/>
                  <a:ea typeface="宋体" panose="02010600030101010101" pitchFamily="2" charset="-122"/>
                  <a:sym typeface="Symbol" panose="05050102010706020507" pitchFamily="18" charset="2"/>
                </a:rPr>
                <a:t>a</a:t>
              </a:r>
            </a:p>
          </p:txBody>
        </p:sp>
      </p:grpSp>
      <p:sp>
        <p:nvSpPr>
          <p:cNvPr id="805031" name="Text Box 167"/>
          <p:cNvSpPr txBox="1"/>
          <p:nvPr/>
        </p:nvSpPr>
        <p:spPr>
          <a:xfrm>
            <a:off x="9031288" y="1817688"/>
            <a:ext cx="1079500" cy="492125"/>
          </a:xfrm>
          <a:prstGeom prst="rect">
            <a:avLst/>
          </a:prstGeom>
          <a:solidFill>
            <a:schemeClr val="bg1"/>
          </a:solidFill>
          <a:ln w="12700" cap="sq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50000"/>
              </a:spcBef>
              <a:buNone/>
            </a:pPr>
            <a:r>
              <a:rPr lang="en-US" altLang="zh-CN" sz="2600" dirty="0">
                <a:solidFill>
                  <a:srgbClr val="FF3300"/>
                </a:solidFill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0</a:t>
            </a:r>
          </a:p>
        </p:txBody>
      </p:sp>
      <p:sp>
        <p:nvSpPr>
          <p:cNvPr id="805032" name="Text Box 168"/>
          <p:cNvSpPr txBox="1"/>
          <p:nvPr/>
        </p:nvSpPr>
        <p:spPr>
          <a:xfrm>
            <a:off x="9031288" y="2349500"/>
            <a:ext cx="1079500" cy="492125"/>
          </a:xfrm>
          <a:prstGeom prst="rect">
            <a:avLst/>
          </a:prstGeom>
          <a:solidFill>
            <a:schemeClr val="bg1"/>
          </a:solidFill>
          <a:ln w="12700" cap="sq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50000"/>
              </a:spcBef>
              <a:buNone/>
            </a:pPr>
            <a:r>
              <a:rPr lang="en-US" altLang="zh-CN" sz="2600" dirty="0">
                <a:solidFill>
                  <a:srgbClr val="FF3300"/>
                </a:solidFill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4</a:t>
            </a:r>
          </a:p>
        </p:txBody>
      </p:sp>
      <p:grpSp>
        <p:nvGrpSpPr>
          <p:cNvPr id="12" name="Group 172"/>
          <p:cNvGrpSpPr/>
          <p:nvPr/>
        </p:nvGrpSpPr>
        <p:grpSpPr>
          <a:xfrm>
            <a:off x="8237538" y="2897188"/>
            <a:ext cx="1874837" cy="492125"/>
            <a:chOff x="5189" y="3503"/>
            <a:chExt cx="1181" cy="310"/>
          </a:xfrm>
        </p:grpSpPr>
        <p:sp>
          <p:nvSpPr>
            <p:cNvPr id="126069" name="Text Box 173"/>
            <p:cNvSpPr txBox="1"/>
            <p:nvPr/>
          </p:nvSpPr>
          <p:spPr>
            <a:xfrm>
              <a:off x="5690" y="3503"/>
              <a:ext cx="680" cy="310"/>
            </a:xfrm>
            <a:prstGeom prst="rect">
              <a:avLst/>
            </a:prstGeom>
            <a:solidFill>
              <a:schemeClr val="bg1"/>
            </a:solidFill>
            <a:ln w="12700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 eaLnBrk="1" hangingPunct="1">
                <a:spcBef>
                  <a:spcPct val="50000"/>
                </a:spcBef>
                <a:buNone/>
              </a:pPr>
              <a:r>
                <a:rPr lang="en-US" altLang="zh-CN" sz="2600" dirty="0">
                  <a:latin typeface="Arial" panose="020B0604020202020204" pitchFamily="34" charset="0"/>
                  <a:ea typeface="宋体" panose="02010600030101010101" pitchFamily="2" charset="-122"/>
                  <a:sym typeface="Symbol" panose="05050102010706020507" pitchFamily="18" charset="2"/>
                </a:rPr>
                <a:t>8</a:t>
              </a:r>
            </a:p>
          </p:txBody>
        </p:sp>
        <p:sp>
          <p:nvSpPr>
            <p:cNvPr id="126070" name="Text Box 174"/>
            <p:cNvSpPr txBox="1"/>
            <p:nvPr/>
          </p:nvSpPr>
          <p:spPr>
            <a:xfrm>
              <a:off x="5189" y="3503"/>
              <a:ext cx="499" cy="310"/>
            </a:xfrm>
            <a:prstGeom prst="rect">
              <a:avLst/>
            </a:prstGeom>
            <a:solidFill>
              <a:schemeClr val="bg1"/>
            </a:solidFill>
            <a:ln w="12700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 eaLnBrk="1" hangingPunct="1">
                <a:spcBef>
                  <a:spcPct val="50000"/>
                </a:spcBef>
                <a:buNone/>
              </a:pPr>
              <a:r>
                <a:rPr lang="en-US" altLang="zh-CN" sz="2600" dirty="0">
                  <a:latin typeface="Arial" panose="020B0604020202020204" pitchFamily="34" charset="0"/>
                  <a:ea typeface="宋体" panose="02010600030101010101" pitchFamily="2" charset="-122"/>
                  <a:sym typeface="Symbol" panose="05050102010706020507" pitchFamily="18" charset="2"/>
                </a:rPr>
                <a:t>b</a:t>
              </a:r>
            </a:p>
          </p:txBody>
        </p:sp>
      </p:grpSp>
      <p:sp>
        <p:nvSpPr>
          <p:cNvPr id="805039" name="Text Box 175"/>
          <p:cNvSpPr txBox="1"/>
          <p:nvPr/>
        </p:nvSpPr>
        <p:spPr>
          <a:xfrm>
            <a:off x="9031288" y="2897188"/>
            <a:ext cx="1079500" cy="492125"/>
          </a:xfrm>
          <a:prstGeom prst="rect">
            <a:avLst/>
          </a:prstGeom>
          <a:solidFill>
            <a:schemeClr val="bg1"/>
          </a:solidFill>
          <a:ln w="12700" cap="sq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50000"/>
              </a:spcBef>
              <a:buNone/>
            </a:pPr>
            <a:r>
              <a:rPr lang="en-US" altLang="zh-CN" sz="2600" dirty="0">
                <a:solidFill>
                  <a:srgbClr val="FF3300"/>
                </a:solidFill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8</a:t>
            </a:r>
          </a:p>
        </p:txBody>
      </p:sp>
      <p:grpSp>
        <p:nvGrpSpPr>
          <p:cNvPr id="13" name="Group 176"/>
          <p:cNvGrpSpPr/>
          <p:nvPr/>
        </p:nvGrpSpPr>
        <p:grpSpPr>
          <a:xfrm>
            <a:off x="8239125" y="3429000"/>
            <a:ext cx="1873250" cy="492125"/>
            <a:chOff x="5190" y="3503"/>
            <a:chExt cx="1180" cy="310"/>
          </a:xfrm>
        </p:grpSpPr>
        <p:sp>
          <p:nvSpPr>
            <p:cNvPr id="126067" name="Text Box 177"/>
            <p:cNvSpPr txBox="1"/>
            <p:nvPr/>
          </p:nvSpPr>
          <p:spPr>
            <a:xfrm>
              <a:off x="5690" y="3503"/>
              <a:ext cx="680" cy="310"/>
            </a:xfrm>
            <a:prstGeom prst="rect">
              <a:avLst/>
            </a:prstGeom>
            <a:solidFill>
              <a:schemeClr val="bg1"/>
            </a:solidFill>
            <a:ln w="12700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 eaLnBrk="1" hangingPunct="1">
                <a:spcBef>
                  <a:spcPct val="50000"/>
                </a:spcBef>
                <a:buNone/>
              </a:pPr>
              <a:r>
                <a:rPr lang="en-US" altLang="zh-CN" sz="2600" dirty="0">
                  <a:latin typeface="Arial" panose="020B0604020202020204" pitchFamily="34" charset="0"/>
                  <a:ea typeface="宋体" panose="02010600030101010101" pitchFamily="2" charset="-122"/>
                  <a:sym typeface="Symbol" panose="05050102010706020507" pitchFamily="18" charset="2"/>
                </a:rPr>
                <a:t>7</a:t>
              </a:r>
            </a:p>
          </p:txBody>
        </p:sp>
        <p:sp>
          <p:nvSpPr>
            <p:cNvPr id="126068" name="Text Box 178"/>
            <p:cNvSpPr txBox="1"/>
            <p:nvPr/>
          </p:nvSpPr>
          <p:spPr>
            <a:xfrm>
              <a:off x="5190" y="3503"/>
              <a:ext cx="499" cy="310"/>
            </a:xfrm>
            <a:prstGeom prst="rect">
              <a:avLst/>
            </a:prstGeom>
            <a:solidFill>
              <a:schemeClr val="bg1"/>
            </a:solidFill>
            <a:ln w="12700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 eaLnBrk="1" hangingPunct="1">
                <a:spcBef>
                  <a:spcPct val="50000"/>
                </a:spcBef>
                <a:buNone/>
              </a:pPr>
              <a:r>
                <a:rPr lang="en-US" altLang="zh-CN" sz="2600" dirty="0">
                  <a:latin typeface="Arial" panose="020B0604020202020204" pitchFamily="34" charset="0"/>
                  <a:ea typeface="宋体" panose="02010600030101010101" pitchFamily="2" charset="-122"/>
                  <a:sym typeface="Symbol" panose="05050102010706020507" pitchFamily="18" charset="2"/>
                </a:rPr>
                <a:t>c</a:t>
              </a:r>
            </a:p>
          </p:txBody>
        </p:sp>
      </p:grpSp>
      <p:grpSp>
        <p:nvGrpSpPr>
          <p:cNvPr id="14" name="Group 179"/>
          <p:cNvGrpSpPr/>
          <p:nvPr/>
        </p:nvGrpSpPr>
        <p:grpSpPr>
          <a:xfrm>
            <a:off x="8239125" y="4508500"/>
            <a:ext cx="1873250" cy="492125"/>
            <a:chOff x="5190" y="3503"/>
            <a:chExt cx="1180" cy="310"/>
          </a:xfrm>
        </p:grpSpPr>
        <p:sp>
          <p:nvSpPr>
            <p:cNvPr id="126065" name="Text Box 180"/>
            <p:cNvSpPr txBox="1"/>
            <p:nvPr/>
          </p:nvSpPr>
          <p:spPr>
            <a:xfrm>
              <a:off x="5690" y="3503"/>
              <a:ext cx="680" cy="310"/>
            </a:xfrm>
            <a:prstGeom prst="rect">
              <a:avLst/>
            </a:prstGeom>
            <a:solidFill>
              <a:schemeClr val="bg1"/>
            </a:solidFill>
            <a:ln w="12700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 eaLnBrk="1" hangingPunct="1">
                <a:spcBef>
                  <a:spcPct val="50000"/>
                </a:spcBef>
                <a:buNone/>
              </a:pPr>
              <a:r>
                <a:rPr lang="en-US" altLang="zh-CN" sz="2600" dirty="0">
                  <a:latin typeface="Arial" panose="020B0604020202020204" pitchFamily="34" charset="0"/>
                  <a:ea typeface="宋体" panose="02010600030101010101" pitchFamily="2" charset="-122"/>
                  <a:sym typeface="Symbol" panose="05050102010706020507" pitchFamily="18" charset="2"/>
                </a:rPr>
                <a:t>4</a:t>
              </a:r>
            </a:p>
          </p:txBody>
        </p:sp>
        <p:sp>
          <p:nvSpPr>
            <p:cNvPr id="126066" name="Text Box 181"/>
            <p:cNvSpPr txBox="1"/>
            <p:nvPr/>
          </p:nvSpPr>
          <p:spPr>
            <a:xfrm>
              <a:off x="5190" y="3503"/>
              <a:ext cx="499" cy="310"/>
            </a:xfrm>
            <a:prstGeom prst="rect">
              <a:avLst/>
            </a:prstGeom>
            <a:solidFill>
              <a:schemeClr val="bg1"/>
            </a:solidFill>
            <a:ln w="12700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 eaLnBrk="1" hangingPunct="1">
                <a:spcBef>
                  <a:spcPct val="50000"/>
                </a:spcBef>
                <a:buNone/>
              </a:pPr>
              <a:r>
                <a:rPr lang="en-US" altLang="zh-CN" sz="2600" dirty="0">
                  <a:latin typeface="Arial" panose="020B0604020202020204" pitchFamily="34" charset="0"/>
                  <a:ea typeface="宋体" panose="02010600030101010101" pitchFamily="2" charset="-122"/>
                  <a:sym typeface="Symbol" panose="05050102010706020507" pitchFamily="18" charset="2"/>
                </a:rPr>
                <a:t>c</a:t>
              </a:r>
            </a:p>
          </p:txBody>
        </p:sp>
      </p:grpSp>
      <p:grpSp>
        <p:nvGrpSpPr>
          <p:cNvPr id="15" name="Group 182"/>
          <p:cNvGrpSpPr/>
          <p:nvPr/>
        </p:nvGrpSpPr>
        <p:grpSpPr>
          <a:xfrm>
            <a:off x="8237538" y="6092825"/>
            <a:ext cx="1874837" cy="492125"/>
            <a:chOff x="5189" y="3503"/>
            <a:chExt cx="1181" cy="310"/>
          </a:xfrm>
        </p:grpSpPr>
        <p:sp>
          <p:nvSpPr>
            <p:cNvPr id="126063" name="Text Box 183"/>
            <p:cNvSpPr txBox="1"/>
            <p:nvPr/>
          </p:nvSpPr>
          <p:spPr>
            <a:xfrm>
              <a:off x="5690" y="3503"/>
              <a:ext cx="680" cy="310"/>
            </a:xfrm>
            <a:prstGeom prst="rect">
              <a:avLst/>
            </a:prstGeom>
            <a:solidFill>
              <a:schemeClr val="bg1"/>
            </a:solidFill>
            <a:ln w="12700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 eaLnBrk="1" hangingPunct="1">
                <a:spcBef>
                  <a:spcPct val="50000"/>
                </a:spcBef>
                <a:buNone/>
              </a:pPr>
              <a:r>
                <a:rPr lang="en-US" altLang="zh-CN" sz="2600" dirty="0">
                  <a:latin typeface="Arial" panose="020B0604020202020204" pitchFamily="34" charset="0"/>
                  <a:ea typeface="宋体" panose="02010600030101010101" pitchFamily="2" charset="-122"/>
                  <a:sym typeface="Symbol" panose="05050102010706020507" pitchFamily="18" charset="2"/>
                </a:rPr>
                <a:t>2</a:t>
              </a:r>
            </a:p>
          </p:txBody>
        </p:sp>
        <p:sp>
          <p:nvSpPr>
            <p:cNvPr id="126064" name="Text Box 184"/>
            <p:cNvSpPr txBox="1"/>
            <p:nvPr/>
          </p:nvSpPr>
          <p:spPr>
            <a:xfrm>
              <a:off x="5189" y="3503"/>
              <a:ext cx="499" cy="310"/>
            </a:xfrm>
            <a:prstGeom prst="rect">
              <a:avLst/>
            </a:prstGeom>
            <a:solidFill>
              <a:schemeClr val="bg1"/>
            </a:solidFill>
            <a:ln w="12700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 eaLnBrk="1" hangingPunct="1">
                <a:spcBef>
                  <a:spcPct val="50000"/>
                </a:spcBef>
                <a:buNone/>
              </a:pPr>
              <a:r>
                <a:rPr lang="en-US" altLang="zh-CN" sz="2600" dirty="0">
                  <a:latin typeface="Arial" panose="020B0604020202020204" pitchFamily="34" charset="0"/>
                  <a:ea typeface="宋体" panose="02010600030101010101" pitchFamily="2" charset="-122"/>
                  <a:sym typeface="Symbol" panose="05050102010706020507" pitchFamily="18" charset="2"/>
                </a:rPr>
                <a:t>c</a:t>
              </a:r>
            </a:p>
          </p:txBody>
        </p:sp>
      </p:grpSp>
      <p:sp>
        <p:nvSpPr>
          <p:cNvPr id="805049" name="Text Box 185"/>
          <p:cNvSpPr txBox="1"/>
          <p:nvPr/>
        </p:nvSpPr>
        <p:spPr>
          <a:xfrm>
            <a:off x="9032875" y="6092825"/>
            <a:ext cx="1079500" cy="492125"/>
          </a:xfrm>
          <a:prstGeom prst="rect">
            <a:avLst/>
          </a:prstGeom>
          <a:solidFill>
            <a:schemeClr val="bg1"/>
          </a:solidFill>
          <a:ln w="12700" cap="sq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50000"/>
              </a:spcBef>
              <a:buNone/>
            </a:pPr>
            <a:r>
              <a:rPr lang="en-US" altLang="zh-CN" sz="2600" dirty="0">
                <a:solidFill>
                  <a:srgbClr val="FF3300"/>
                </a:solidFill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2</a:t>
            </a:r>
          </a:p>
        </p:txBody>
      </p:sp>
      <p:grpSp>
        <p:nvGrpSpPr>
          <p:cNvPr id="16" name="Group 186"/>
          <p:cNvGrpSpPr/>
          <p:nvPr/>
        </p:nvGrpSpPr>
        <p:grpSpPr>
          <a:xfrm>
            <a:off x="8239125" y="5589588"/>
            <a:ext cx="1873250" cy="492125"/>
            <a:chOff x="5190" y="3503"/>
            <a:chExt cx="1180" cy="310"/>
          </a:xfrm>
        </p:grpSpPr>
        <p:sp>
          <p:nvSpPr>
            <p:cNvPr id="126061" name="Text Box 187"/>
            <p:cNvSpPr txBox="1"/>
            <p:nvPr/>
          </p:nvSpPr>
          <p:spPr>
            <a:xfrm>
              <a:off x="5690" y="3503"/>
              <a:ext cx="680" cy="310"/>
            </a:xfrm>
            <a:prstGeom prst="rect">
              <a:avLst/>
            </a:prstGeom>
            <a:solidFill>
              <a:schemeClr val="bg1"/>
            </a:solidFill>
            <a:ln w="12700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 eaLnBrk="1" hangingPunct="1">
                <a:spcBef>
                  <a:spcPct val="50000"/>
                </a:spcBef>
                <a:buNone/>
              </a:pPr>
              <a:r>
                <a:rPr lang="en-US" altLang="zh-CN" sz="2600" dirty="0">
                  <a:latin typeface="Arial" panose="020B0604020202020204" pitchFamily="34" charset="0"/>
                  <a:ea typeface="宋体" panose="02010600030101010101" pitchFamily="2" charset="-122"/>
                  <a:sym typeface="Symbol" panose="05050102010706020507" pitchFamily="18" charset="2"/>
                </a:rPr>
                <a:t>7</a:t>
              </a:r>
            </a:p>
          </p:txBody>
        </p:sp>
        <p:sp>
          <p:nvSpPr>
            <p:cNvPr id="126062" name="Text Box 188"/>
            <p:cNvSpPr txBox="1"/>
            <p:nvPr/>
          </p:nvSpPr>
          <p:spPr>
            <a:xfrm>
              <a:off x="5190" y="3503"/>
              <a:ext cx="499" cy="310"/>
            </a:xfrm>
            <a:prstGeom prst="rect">
              <a:avLst/>
            </a:prstGeom>
            <a:solidFill>
              <a:schemeClr val="bg1"/>
            </a:solidFill>
            <a:ln w="12700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 eaLnBrk="1" hangingPunct="1">
                <a:spcBef>
                  <a:spcPct val="50000"/>
                </a:spcBef>
                <a:buNone/>
              </a:pPr>
              <a:r>
                <a:rPr lang="en-US" altLang="zh-CN" sz="2600" dirty="0">
                  <a:latin typeface="Arial" panose="020B0604020202020204" pitchFamily="34" charset="0"/>
                  <a:ea typeface="宋体" panose="02010600030101010101" pitchFamily="2" charset="-122"/>
                  <a:sym typeface="Symbol" panose="05050102010706020507" pitchFamily="18" charset="2"/>
                </a:rPr>
                <a:t>i</a:t>
              </a:r>
            </a:p>
          </p:txBody>
        </p:sp>
      </p:grpSp>
      <p:grpSp>
        <p:nvGrpSpPr>
          <p:cNvPr id="17" name="Group 189"/>
          <p:cNvGrpSpPr/>
          <p:nvPr/>
        </p:nvGrpSpPr>
        <p:grpSpPr>
          <a:xfrm>
            <a:off x="8239125" y="5057775"/>
            <a:ext cx="1873250" cy="492125"/>
            <a:chOff x="5190" y="3503"/>
            <a:chExt cx="1180" cy="310"/>
          </a:xfrm>
        </p:grpSpPr>
        <p:sp>
          <p:nvSpPr>
            <p:cNvPr id="126059" name="Text Box 190"/>
            <p:cNvSpPr txBox="1"/>
            <p:nvPr/>
          </p:nvSpPr>
          <p:spPr>
            <a:xfrm>
              <a:off x="5690" y="3503"/>
              <a:ext cx="680" cy="310"/>
            </a:xfrm>
            <a:prstGeom prst="rect">
              <a:avLst/>
            </a:prstGeom>
            <a:solidFill>
              <a:schemeClr val="bg1"/>
            </a:solidFill>
            <a:ln w="12700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 eaLnBrk="1" hangingPunct="1">
                <a:spcBef>
                  <a:spcPct val="50000"/>
                </a:spcBef>
                <a:buNone/>
              </a:pPr>
              <a:r>
                <a:rPr lang="en-US" altLang="zh-CN" sz="2600" dirty="0">
                  <a:latin typeface="Arial" panose="020B0604020202020204" pitchFamily="34" charset="0"/>
                  <a:ea typeface="宋体" panose="02010600030101010101" pitchFamily="2" charset="-122"/>
                  <a:sym typeface="Symbol" panose="05050102010706020507" pitchFamily="18" charset="2"/>
                </a:rPr>
                <a:t>6</a:t>
              </a:r>
            </a:p>
          </p:txBody>
        </p:sp>
        <p:sp>
          <p:nvSpPr>
            <p:cNvPr id="126060" name="Text Box 191"/>
            <p:cNvSpPr txBox="1"/>
            <p:nvPr/>
          </p:nvSpPr>
          <p:spPr>
            <a:xfrm>
              <a:off x="5190" y="3503"/>
              <a:ext cx="499" cy="310"/>
            </a:xfrm>
            <a:prstGeom prst="rect">
              <a:avLst/>
            </a:prstGeom>
            <a:solidFill>
              <a:schemeClr val="bg1"/>
            </a:solidFill>
            <a:ln w="12700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 eaLnBrk="1" hangingPunct="1">
                <a:spcBef>
                  <a:spcPct val="50000"/>
                </a:spcBef>
                <a:buNone/>
              </a:pPr>
              <a:r>
                <a:rPr lang="en-US" altLang="zh-CN" sz="2600" dirty="0">
                  <a:latin typeface="Arial" panose="020B0604020202020204" pitchFamily="34" charset="0"/>
                  <a:ea typeface="宋体" panose="02010600030101010101" pitchFamily="2" charset="-122"/>
                  <a:sym typeface="Symbol" panose="05050102010706020507" pitchFamily="18" charset="2"/>
                </a:rPr>
                <a:t>i</a:t>
              </a:r>
            </a:p>
          </p:txBody>
        </p:sp>
      </p:grpSp>
      <p:sp>
        <p:nvSpPr>
          <p:cNvPr id="805056" name="Text Box 192"/>
          <p:cNvSpPr txBox="1"/>
          <p:nvPr/>
        </p:nvSpPr>
        <p:spPr>
          <a:xfrm>
            <a:off x="9032875" y="4508500"/>
            <a:ext cx="1079500" cy="492125"/>
          </a:xfrm>
          <a:prstGeom prst="rect">
            <a:avLst/>
          </a:prstGeom>
          <a:solidFill>
            <a:schemeClr val="bg1"/>
          </a:solidFill>
          <a:ln w="12700" cap="sq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50000"/>
              </a:spcBef>
              <a:buNone/>
            </a:pPr>
            <a:r>
              <a:rPr lang="en-US" altLang="zh-CN" sz="2600" dirty="0">
                <a:solidFill>
                  <a:srgbClr val="FF3300"/>
                </a:solidFill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4</a:t>
            </a:r>
          </a:p>
        </p:txBody>
      </p:sp>
      <p:grpSp>
        <p:nvGrpSpPr>
          <p:cNvPr id="18" name="Group 193"/>
          <p:cNvGrpSpPr/>
          <p:nvPr/>
        </p:nvGrpSpPr>
        <p:grpSpPr>
          <a:xfrm>
            <a:off x="8239125" y="5057775"/>
            <a:ext cx="1873250" cy="492125"/>
            <a:chOff x="5190" y="3503"/>
            <a:chExt cx="1180" cy="310"/>
          </a:xfrm>
        </p:grpSpPr>
        <p:sp>
          <p:nvSpPr>
            <p:cNvPr id="126057" name="Text Box 194"/>
            <p:cNvSpPr txBox="1"/>
            <p:nvPr/>
          </p:nvSpPr>
          <p:spPr>
            <a:xfrm>
              <a:off x="5690" y="3503"/>
              <a:ext cx="680" cy="310"/>
            </a:xfrm>
            <a:prstGeom prst="rect">
              <a:avLst/>
            </a:prstGeom>
            <a:solidFill>
              <a:schemeClr val="bg1"/>
            </a:solidFill>
            <a:ln w="12700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 eaLnBrk="1" hangingPunct="1">
                <a:spcBef>
                  <a:spcPct val="50000"/>
                </a:spcBef>
                <a:buNone/>
              </a:pPr>
              <a:r>
                <a:rPr lang="en-US" altLang="zh-CN" sz="2600" dirty="0">
                  <a:latin typeface="Arial" panose="020B0604020202020204" pitchFamily="34" charset="0"/>
                  <a:ea typeface="宋体" panose="02010600030101010101" pitchFamily="2" charset="-122"/>
                  <a:sym typeface="Symbol" panose="05050102010706020507" pitchFamily="18" charset="2"/>
                </a:rPr>
                <a:t>2</a:t>
              </a:r>
            </a:p>
          </p:txBody>
        </p:sp>
        <p:sp>
          <p:nvSpPr>
            <p:cNvPr id="126058" name="Text Box 195"/>
            <p:cNvSpPr txBox="1"/>
            <p:nvPr/>
          </p:nvSpPr>
          <p:spPr>
            <a:xfrm>
              <a:off x="5190" y="3503"/>
              <a:ext cx="499" cy="310"/>
            </a:xfrm>
            <a:prstGeom prst="rect">
              <a:avLst/>
            </a:prstGeom>
            <a:solidFill>
              <a:schemeClr val="bg1"/>
            </a:solidFill>
            <a:ln w="12700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 eaLnBrk="1" hangingPunct="1">
                <a:spcBef>
                  <a:spcPct val="50000"/>
                </a:spcBef>
                <a:buNone/>
              </a:pPr>
              <a:r>
                <a:rPr lang="en-US" altLang="zh-CN" sz="2600" dirty="0">
                  <a:latin typeface="Arial" panose="020B0604020202020204" pitchFamily="34" charset="0"/>
                  <a:ea typeface="宋体" panose="02010600030101010101" pitchFamily="2" charset="-122"/>
                  <a:sym typeface="Symbol" panose="05050102010706020507" pitchFamily="18" charset="2"/>
                </a:rPr>
                <a:t>f</a:t>
              </a:r>
            </a:p>
          </p:txBody>
        </p:sp>
      </p:grpSp>
      <p:grpSp>
        <p:nvGrpSpPr>
          <p:cNvPr id="19" name="Group 196"/>
          <p:cNvGrpSpPr/>
          <p:nvPr/>
        </p:nvGrpSpPr>
        <p:grpSpPr>
          <a:xfrm>
            <a:off x="8239125" y="3976688"/>
            <a:ext cx="1873250" cy="492125"/>
            <a:chOff x="5190" y="3503"/>
            <a:chExt cx="1180" cy="310"/>
          </a:xfrm>
        </p:grpSpPr>
        <p:sp>
          <p:nvSpPr>
            <p:cNvPr id="126055" name="Text Box 197"/>
            <p:cNvSpPr txBox="1"/>
            <p:nvPr/>
          </p:nvSpPr>
          <p:spPr>
            <a:xfrm>
              <a:off x="5690" y="3503"/>
              <a:ext cx="680" cy="310"/>
            </a:xfrm>
            <a:prstGeom prst="rect">
              <a:avLst/>
            </a:prstGeom>
            <a:solidFill>
              <a:schemeClr val="bg1"/>
            </a:solidFill>
            <a:ln w="12700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 eaLnBrk="1" hangingPunct="1">
                <a:spcBef>
                  <a:spcPct val="50000"/>
                </a:spcBef>
                <a:buNone/>
              </a:pPr>
              <a:r>
                <a:rPr lang="en-US" altLang="zh-CN" sz="2600" dirty="0">
                  <a:latin typeface="Arial" panose="020B0604020202020204" pitchFamily="34" charset="0"/>
                  <a:ea typeface="宋体" panose="02010600030101010101" pitchFamily="2" charset="-122"/>
                  <a:sym typeface="Symbol" panose="05050102010706020507" pitchFamily="18" charset="2"/>
                </a:rPr>
                <a:t>10</a:t>
              </a:r>
            </a:p>
          </p:txBody>
        </p:sp>
        <p:sp>
          <p:nvSpPr>
            <p:cNvPr id="126056" name="Text Box 198"/>
            <p:cNvSpPr txBox="1"/>
            <p:nvPr/>
          </p:nvSpPr>
          <p:spPr>
            <a:xfrm>
              <a:off x="5190" y="3503"/>
              <a:ext cx="499" cy="310"/>
            </a:xfrm>
            <a:prstGeom prst="rect">
              <a:avLst/>
            </a:prstGeom>
            <a:solidFill>
              <a:schemeClr val="bg1"/>
            </a:solidFill>
            <a:ln w="12700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 eaLnBrk="1" hangingPunct="1">
                <a:spcBef>
                  <a:spcPct val="50000"/>
                </a:spcBef>
                <a:buNone/>
              </a:pPr>
              <a:r>
                <a:rPr lang="en-US" altLang="zh-CN" sz="2600" dirty="0">
                  <a:latin typeface="Arial" panose="020B0604020202020204" pitchFamily="34" charset="0"/>
                  <a:ea typeface="宋体" panose="02010600030101010101" pitchFamily="2" charset="-122"/>
                  <a:sym typeface="Symbol" panose="05050102010706020507" pitchFamily="18" charset="2"/>
                </a:rPr>
                <a:t>f</a:t>
              </a:r>
            </a:p>
          </p:txBody>
        </p:sp>
      </p:grpSp>
      <p:grpSp>
        <p:nvGrpSpPr>
          <p:cNvPr id="20" name="Group 200"/>
          <p:cNvGrpSpPr/>
          <p:nvPr/>
        </p:nvGrpSpPr>
        <p:grpSpPr>
          <a:xfrm>
            <a:off x="8239125" y="5589588"/>
            <a:ext cx="1873250" cy="492125"/>
            <a:chOff x="5190" y="3503"/>
            <a:chExt cx="1180" cy="310"/>
          </a:xfrm>
        </p:grpSpPr>
        <p:sp>
          <p:nvSpPr>
            <p:cNvPr id="126053" name="Text Box 201"/>
            <p:cNvSpPr txBox="1"/>
            <p:nvPr/>
          </p:nvSpPr>
          <p:spPr>
            <a:xfrm>
              <a:off x="5690" y="3503"/>
              <a:ext cx="680" cy="310"/>
            </a:xfrm>
            <a:prstGeom prst="rect">
              <a:avLst/>
            </a:prstGeom>
            <a:solidFill>
              <a:schemeClr val="bg1"/>
            </a:solidFill>
            <a:ln w="12700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 eaLnBrk="1" hangingPunct="1">
                <a:spcBef>
                  <a:spcPct val="50000"/>
                </a:spcBef>
                <a:buNone/>
              </a:pPr>
              <a:r>
                <a:rPr lang="en-US" altLang="zh-CN" sz="2600" dirty="0">
                  <a:latin typeface="Arial" panose="020B0604020202020204" pitchFamily="34" charset="0"/>
                  <a:ea typeface="宋体" panose="02010600030101010101" pitchFamily="2" charset="-122"/>
                  <a:sym typeface="Symbol" panose="05050102010706020507" pitchFamily="18" charset="2"/>
                </a:rPr>
                <a:t>1</a:t>
              </a:r>
            </a:p>
          </p:txBody>
        </p:sp>
        <p:sp>
          <p:nvSpPr>
            <p:cNvPr id="126054" name="Text Box 202"/>
            <p:cNvSpPr txBox="1"/>
            <p:nvPr/>
          </p:nvSpPr>
          <p:spPr>
            <a:xfrm>
              <a:off x="5190" y="3503"/>
              <a:ext cx="499" cy="310"/>
            </a:xfrm>
            <a:prstGeom prst="rect">
              <a:avLst/>
            </a:prstGeom>
            <a:solidFill>
              <a:schemeClr val="bg1"/>
            </a:solidFill>
            <a:ln w="12700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 eaLnBrk="1" hangingPunct="1">
                <a:spcBef>
                  <a:spcPct val="50000"/>
                </a:spcBef>
                <a:buNone/>
              </a:pPr>
              <a:r>
                <a:rPr lang="en-US" altLang="zh-CN" sz="2600" dirty="0">
                  <a:latin typeface="Arial" panose="020B0604020202020204" pitchFamily="34" charset="0"/>
                  <a:ea typeface="宋体" panose="02010600030101010101" pitchFamily="2" charset="-122"/>
                  <a:sym typeface="Symbol" panose="05050102010706020507" pitchFamily="18" charset="2"/>
                </a:rPr>
                <a:t>g</a:t>
              </a:r>
            </a:p>
          </p:txBody>
        </p:sp>
      </p:grpSp>
      <p:sp>
        <p:nvSpPr>
          <p:cNvPr id="805067" name="Text Box 203"/>
          <p:cNvSpPr txBox="1"/>
          <p:nvPr/>
        </p:nvSpPr>
        <p:spPr>
          <a:xfrm>
            <a:off x="9032875" y="5589588"/>
            <a:ext cx="1079500" cy="492125"/>
          </a:xfrm>
          <a:prstGeom prst="rect">
            <a:avLst/>
          </a:prstGeom>
          <a:solidFill>
            <a:schemeClr val="bg1"/>
          </a:solidFill>
          <a:ln w="12700" cap="sq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50000"/>
              </a:spcBef>
              <a:buNone/>
            </a:pPr>
            <a:r>
              <a:rPr lang="en-US" altLang="zh-CN" sz="2600" dirty="0">
                <a:solidFill>
                  <a:srgbClr val="FF3300"/>
                </a:solidFill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1</a:t>
            </a:r>
          </a:p>
        </p:txBody>
      </p:sp>
      <p:sp>
        <p:nvSpPr>
          <p:cNvPr id="805068" name="Text Box 204"/>
          <p:cNvSpPr txBox="1"/>
          <p:nvPr/>
        </p:nvSpPr>
        <p:spPr>
          <a:xfrm>
            <a:off x="9032875" y="5057775"/>
            <a:ext cx="1079500" cy="492125"/>
          </a:xfrm>
          <a:prstGeom prst="rect">
            <a:avLst/>
          </a:prstGeom>
          <a:solidFill>
            <a:schemeClr val="bg1"/>
          </a:solidFill>
          <a:ln w="12700" cap="sq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50000"/>
              </a:spcBef>
              <a:buNone/>
            </a:pPr>
            <a:r>
              <a:rPr lang="en-US" altLang="zh-CN" sz="2600" dirty="0">
                <a:solidFill>
                  <a:srgbClr val="FF3300"/>
                </a:solidFill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2</a:t>
            </a:r>
          </a:p>
        </p:txBody>
      </p:sp>
      <p:sp>
        <p:nvSpPr>
          <p:cNvPr id="805069" name="Text Box 205"/>
          <p:cNvSpPr txBox="1"/>
          <p:nvPr/>
        </p:nvSpPr>
        <p:spPr>
          <a:xfrm>
            <a:off x="9032875" y="3429000"/>
            <a:ext cx="1079500" cy="492125"/>
          </a:xfrm>
          <a:prstGeom prst="rect">
            <a:avLst/>
          </a:prstGeom>
          <a:solidFill>
            <a:schemeClr val="bg1"/>
          </a:solidFill>
          <a:ln w="12700" cap="sq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50000"/>
              </a:spcBef>
              <a:buNone/>
            </a:pPr>
            <a:r>
              <a:rPr lang="en-US" altLang="zh-CN" sz="2600" dirty="0">
                <a:solidFill>
                  <a:srgbClr val="FF3300"/>
                </a:solidFill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7</a:t>
            </a:r>
          </a:p>
        </p:txBody>
      </p:sp>
      <p:grpSp>
        <p:nvGrpSpPr>
          <p:cNvPr id="21" name="Group 206"/>
          <p:cNvGrpSpPr/>
          <p:nvPr/>
        </p:nvGrpSpPr>
        <p:grpSpPr>
          <a:xfrm>
            <a:off x="8239125" y="3976688"/>
            <a:ext cx="1873250" cy="492125"/>
            <a:chOff x="5190" y="3503"/>
            <a:chExt cx="1180" cy="310"/>
          </a:xfrm>
        </p:grpSpPr>
        <p:sp>
          <p:nvSpPr>
            <p:cNvPr id="126051" name="Text Box 207"/>
            <p:cNvSpPr txBox="1"/>
            <p:nvPr/>
          </p:nvSpPr>
          <p:spPr>
            <a:xfrm>
              <a:off x="5690" y="3503"/>
              <a:ext cx="680" cy="310"/>
            </a:xfrm>
            <a:prstGeom prst="rect">
              <a:avLst/>
            </a:prstGeom>
            <a:solidFill>
              <a:schemeClr val="bg1"/>
            </a:solidFill>
            <a:ln w="12700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 eaLnBrk="1" hangingPunct="1">
                <a:spcBef>
                  <a:spcPct val="50000"/>
                </a:spcBef>
                <a:buNone/>
              </a:pPr>
              <a:r>
                <a:rPr lang="en-US" altLang="zh-CN" sz="2600" dirty="0">
                  <a:latin typeface="Arial" panose="020B0604020202020204" pitchFamily="34" charset="0"/>
                  <a:ea typeface="宋体" panose="02010600030101010101" pitchFamily="2" charset="-122"/>
                  <a:sym typeface="Symbol" panose="05050102010706020507" pitchFamily="18" charset="2"/>
                </a:rPr>
                <a:t>9</a:t>
              </a:r>
            </a:p>
          </p:txBody>
        </p:sp>
        <p:sp>
          <p:nvSpPr>
            <p:cNvPr id="126052" name="Text Box 208"/>
            <p:cNvSpPr txBox="1"/>
            <p:nvPr/>
          </p:nvSpPr>
          <p:spPr>
            <a:xfrm>
              <a:off x="5190" y="3503"/>
              <a:ext cx="499" cy="310"/>
            </a:xfrm>
            <a:prstGeom prst="rect">
              <a:avLst/>
            </a:prstGeom>
            <a:solidFill>
              <a:schemeClr val="bg1"/>
            </a:solidFill>
            <a:ln w="12700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 eaLnBrk="1" hangingPunct="1">
                <a:spcBef>
                  <a:spcPct val="50000"/>
                </a:spcBef>
                <a:buNone/>
              </a:pPr>
              <a:r>
                <a:rPr lang="en-US" altLang="zh-CN" sz="2600" dirty="0">
                  <a:latin typeface="Arial" panose="020B0604020202020204" pitchFamily="34" charset="0"/>
                  <a:ea typeface="宋体" panose="02010600030101010101" pitchFamily="2" charset="-122"/>
                  <a:sym typeface="Symbol" panose="05050102010706020507" pitchFamily="18" charset="2"/>
                </a:rPr>
                <a:t>d</a:t>
              </a:r>
            </a:p>
          </p:txBody>
        </p:sp>
      </p:grpSp>
      <p:sp>
        <p:nvSpPr>
          <p:cNvPr id="805073" name="Text Box 209"/>
          <p:cNvSpPr txBox="1"/>
          <p:nvPr/>
        </p:nvSpPr>
        <p:spPr>
          <a:xfrm>
            <a:off x="9032875" y="4005263"/>
            <a:ext cx="1079500" cy="492125"/>
          </a:xfrm>
          <a:prstGeom prst="rect">
            <a:avLst/>
          </a:prstGeom>
          <a:solidFill>
            <a:schemeClr val="bg1"/>
          </a:solidFill>
          <a:ln w="12700" cap="sq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50000"/>
              </a:spcBef>
              <a:buNone/>
            </a:pPr>
            <a:r>
              <a:rPr lang="en-US" altLang="zh-CN" sz="2600" dirty="0">
                <a:solidFill>
                  <a:srgbClr val="FF3300"/>
                </a:solidFill>
                <a:latin typeface="Arial" panose="020B060402020202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9</a:t>
            </a:r>
          </a:p>
        </p:txBody>
      </p:sp>
      <p:sp>
        <p:nvSpPr>
          <p:cNvPr id="805074" name="Rectangle 210"/>
          <p:cNvSpPr>
            <a:spLocks noChangeArrowheads="1"/>
          </p:cNvSpPr>
          <p:nvPr/>
        </p:nvSpPr>
        <p:spPr bwMode="auto">
          <a:xfrm>
            <a:off x="7088188" y="131763"/>
            <a:ext cx="3116263" cy="63341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663300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实例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4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805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04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0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06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0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06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0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07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0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4905" grpId="0" animBg="1"/>
      <p:bldP spid="805031" grpId="0" animBg="1"/>
      <p:bldP spid="805032" grpId="0" animBg="1"/>
      <p:bldP spid="805039" grpId="0" animBg="1"/>
      <p:bldP spid="805049" grpId="0" build="allAtOnce" animBg="1"/>
      <p:bldP spid="805056" grpId="0" animBg="1"/>
      <p:bldP spid="805067" grpId="0" animBg="1"/>
      <p:bldP spid="805068" grpId="0" build="allAtOnce" animBg="1"/>
      <p:bldP spid="805069" grpId="0" build="allAtOnce" animBg="1"/>
      <p:bldP spid="805073" grpId="0" build="allAtOnce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896" name="Text Box 8"/>
          <p:cNvSpPr txBox="1">
            <a:spLocks noChangeArrowheads="1"/>
          </p:cNvSpPr>
          <p:nvPr/>
        </p:nvSpPr>
        <p:spPr bwMode="auto">
          <a:xfrm>
            <a:off x="309563" y="1052513"/>
            <a:ext cx="3492500" cy="585788"/>
          </a:xfrm>
          <a:prstGeom prst="rect">
            <a:avLst/>
          </a:prstGeom>
          <a:solidFill>
            <a:schemeClr val="bg1"/>
          </a:solidFill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 marR="0" defTabSz="914400"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kumimoji="0" lang="zh-CN" altLang="en-US" sz="3200" b="1" kern="1200" cap="none" spc="0" normalizeH="0" baseline="0" noProof="0" dirty="0">
                <a:solidFill>
                  <a:srgbClr val="FF3300"/>
                </a:solidFill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算法复杂性</a:t>
            </a:r>
          </a:p>
        </p:txBody>
      </p:sp>
      <p:sp>
        <p:nvSpPr>
          <p:cNvPr id="805897" name="Text Box 9"/>
          <p:cNvSpPr txBox="1">
            <a:spLocks noChangeArrowheads="1"/>
          </p:cNvSpPr>
          <p:nvPr/>
        </p:nvSpPr>
        <p:spPr bwMode="auto">
          <a:xfrm>
            <a:off x="1122363" y="1666875"/>
            <a:ext cx="8710613" cy="78422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 marR="0" defTabSz="914400"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kumimoji="0" lang="zh-CN" altLang="en-US" b="1" kern="1200" cap="none" spc="0" normalizeH="0" baseline="0" noProof="0" dirty="0">
                <a:solidFill>
                  <a:schemeClr val="accent2"/>
                </a:solidFill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假设用最小堆实现</a:t>
            </a:r>
            <a:r>
              <a:rPr kumimoji="0" lang="en-US" altLang="zh-CN" b="1" i="1" kern="1200" cap="none" spc="0" normalizeH="0" baseline="0" noProof="0" dirty="0">
                <a:solidFill>
                  <a:schemeClr val="accent2"/>
                </a:solidFill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Q</a:t>
            </a:r>
          </a:p>
          <a:p>
            <a:pPr marR="0" defTabSz="914400"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kumimoji="0" lang="zh-CN" altLang="en-US" b="1" kern="1200" cap="none" spc="0" normalizeH="0" baseline="0" noProof="0" dirty="0">
                <a:solidFill>
                  <a:schemeClr val="accent2"/>
                </a:solidFill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总的时间开销为</a:t>
            </a:r>
            <a:r>
              <a:rPr kumimoji="0" lang="en-US" altLang="zh-CN" b="1" kern="1200" cap="none" spc="0" normalizeH="0" baseline="0" noProof="0" dirty="0">
                <a:solidFill>
                  <a:schemeClr val="accent2"/>
                </a:solidFill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O(</a:t>
            </a:r>
            <a:r>
              <a:rPr kumimoji="0" lang="en-US" altLang="zh-CN" b="1" kern="1200" cap="none" spc="0" normalizeH="0" baseline="0" noProof="0" dirty="0" err="1">
                <a:solidFill>
                  <a:schemeClr val="accent2"/>
                </a:solidFill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VlogV+ElogV</a:t>
            </a:r>
            <a:r>
              <a:rPr kumimoji="0" lang="en-US" altLang="zh-CN" b="1" kern="1200" cap="none" spc="0" normalizeH="0" baseline="0" noProof="0" dirty="0">
                <a:solidFill>
                  <a:schemeClr val="accent2"/>
                </a:solidFill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)=O(</a:t>
            </a:r>
            <a:r>
              <a:rPr kumimoji="0" lang="en-US" altLang="zh-CN" b="1" kern="1200" cap="none" spc="0" normalizeH="0" baseline="0" noProof="0" dirty="0" err="1">
                <a:solidFill>
                  <a:schemeClr val="accent2"/>
                </a:solidFill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ElogV</a:t>
            </a:r>
            <a:r>
              <a:rPr kumimoji="0" lang="en-US" altLang="zh-CN" b="1" kern="1200" cap="none" spc="0" normalizeH="0" baseline="0" noProof="0" dirty="0">
                <a:solidFill>
                  <a:schemeClr val="accent2"/>
                </a:solidFill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)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316" name="Rectangle 4"/>
          <p:cNvSpPr>
            <a:spLocks noChangeArrowheads="1"/>
          </p:cNvSpPr>
          <p:nvPr/>
        </p:nvSpPr>
        <p:spPr bwMode="auto">
          <a:xfrm>
            <a:off x="144463" y="1268413"/>
            <a:ext cx="10039350" cy="108902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/>
          <a:lstStyle/>
          <a:p>
            <a:pPr marL="342900" marR="0" lvl="0" indent="-342900" algn="just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定理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1. 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设</a:t>
            </a:r>
            <a:r>
              <a:rPr kumimoji="0" lang="en-US" altLang="zh-CN" sz="3600" b="1" i="1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uv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是</a:t>
            </a:r>
            <a:r>
              <a:rPr kumimoji="0" lang="en-US" altLang="zh-CN" sz="3600" b="1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G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中与顶点</a:t>
            </a:r>
            <a:r>
              <a:rPr kumimoji="0" lang="en-US" altLang="zh-CN" sz="3600" b="1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u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关联的权值最小的边，则必有一棵最小生成树包含边</a:t>
            </a:r>
            <a:r>
              <a:rPr kumimoji="0" lang="en-US" altLang="zh-CN" sz="3600" b="1" i="1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uv</a:t>
            </a:r>
            <a:r>
              <a:rPr kumimoji="0" lang="en-US" altLang="zh-CN" sz="3600" b="1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781317" name="Rectangle 5"/>
          <p:cNvSpPr>
            <a:spLocks noChangeArrowheads="1"/>
          </p:cNvSpPr>
          <p:nvPr/>
        </p:nvSpPr>
        <p:spPr bwMode="auto">
          <a:xfrm>
            <a:off x="6276975" y="188913"/>
            <a:ext cx="3927475" cy="57626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66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贪心选择性</a:t>
            </a:r>
          </a:p>
        </p:txBody>
      </p:sp>
      <p:grpSp>
        <p:nvGrpSpPr>
          <p:cNvPr id="128004" name="Group 65"/>
          <p:cNvGrpSpPr/>
          <p:nvPr/>
        </p:nvGrpSpPr>
        <p:grpSpPr>
          <a:xfrm>
            <a:off x="428625" y="2714625"/>
            <a:ext cx="3214688" cy="3878263"/>
            <a:chOff x="197" y="734"/>
            <a:chExt cx="2025" cy="2385"/>
          </a:xfrm>
        </p:grpSpPr>
        <p:sp>
          <p:nvSpPr>
            <p:cNvPr id="48138" name="Oval 67"/>
            <p:cNvSpPr>
              <a:spLocks noChangeArrowheads="1"/>
            </p:cNvSpPr>
            <p:nvPr/>
          </p:nvSpPr>
          <p:spPr bwMode="auto">
            <a:xfrm>
              <a:off x="2023" y="806"/>
              <a:ext cx="199" cy="251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rgbClr val="0033CC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Times New Roman" panose="02020603050405020304" pitchFamily="18" charset="0"/>
              </a:endParaRPr>
            </a:p>
          </p:txBody>
        </p:sp>
        <p:sp>
          <p:nvSpPr>
            <p:cNvPr id="48139" name="Line 68"/>
            <p:cNvSpPr>
              <a:spLocks noChangeShapeType="1"/>
            </p:cNvSpPr>
            <p:nvPr/>
          </p:nvSpPr>
          <p:spPr bwMode="auto">
            <a:xfrm>
              <a:off x="467" y="935"/>
              <a:ext cx="320" cy="501"/>
            </a:xfrm>
            <a:prstGeom prst="line">
              <a:avLst/>
            </a:prstGeom>
            <a:noFill/>
            <a:ln w="38100" cap="sq">
              <a:solidFill>
                <a:srgbClr val="0033CC"/>
              </a:solidFill>
              <a:miter lim="800000"/>
              <a:headEnd type="none" w="sm" len="sm"/>
              <a:tailEnd type="none" w="sm" len="sm"/>
            </a:ln>
          </p:spPr>
          <p:txBody>
            <a:bodyPr wrap="none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Times New Roman" panose="02020603050405020304" pitchFamily="18" charset="0"/>
              </a:endParaRPr>
            </a:p>
          </p:txBody>
        </p:sp>
        <p:sp>
          <p:nvSpPr>
            <p:cNvPr id="48141" name="Line 70"/>
            <p:cNvSpPr>
              <a:spLocks noChangeShapeType="1"/>
            </p:cNvSpPr>
            <p:nvPr/>
          </p:nvSpPr>
          <p:spPr bwMode="auto">
            <a:xfrm flipV="1">
              <a:off x="906" y="1286"/>
              <a:ext cx="520" cy="200"/>
            </a:xfrm>
            <a:prstGeom prst="line">
              <a:avLst/>
            </a:prstGeom>
            <a:noFill/>
            <a:ln w="38100" cap="sq">
              <a:solidFill>
                <a:srgbClr val="0033CC"/>
              </a:solidFill>
              <a:miter lim="800000"/>
              <a:headEnd type="none" w="sm" len="sm"/>
              <a:tailEnd type="none" w="sm" len="sm"/>
            </a:ln>
          </p:spPr>
          <p:txBody>
            <a:bodyPr wrap="none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Times New Roman" panose="02020603050405020304" pitchFamily="18" charset="0"/>
              </a:endParaRPr>
            </a:p>
          </p:txBody>
        </p:sp>
        <p:sp>
          <p:nvSpPr>
            <p:cNvPr id="48142" name="Line 71"/>
            <p:cNvSpPr>
              <a:spLocks noChangeShapeType="1"/>
            </p:cNvSpPr>
            <p:nvPr/>
          </p:nvSpPr>
          <p:spPr bwMode="auto">
            <a:xfrm flipV="1">
              <a:off x="1584" y="967"/>
              <a:ext cx="453" cy="218"/>
            </a:xfrm>
            <a:prstGeom prst="line">
              <a:avLst/>
            </a:prstGeom>
            <a:noFill/>
            <a:ln w="38100" cap="sq">
              <a:solidFill>
                <a:srgbClr val="0033CC"/>
              </a:solidFill>
              <a:miter lim="800000"/>
              <a:headEnd type="none" w="sm" len="sm"/>
              <a:tailEnd type="none" w="sm" len="sm"/>
            </a:ln>
          </p:spPr>
          <p:txBody>
            <a:bodyPr wrap="none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Times New Roman" panose="02020603050405020304" pitchFamily="18" charset="0"/>
              </a:endParaRPr>
            </a:p>
          </p:txBody>
        </p:sp>
        <p:sp>
          <p:nvSpPr>
            <p:cNvPr id="48143" name="Line 73"/>
            <p:cNvSpPr>
              <a:spLocks noChangeShapeType="1"/>
            </p:cNvSpPr>
            <p:nvPr/>
          </p:nvSpPr>
          <p:spPr bwMode="auto">
            <a:xfrm flipH="1">
              <a:off x="1574" y="1766"/>
              <a:ext cx="279" cy="551"/>
            </a:xfrm>
            <a:prstGeom prst="line">
              <a:avLst/>
            </a:prstGeom>
            <a:noFill/>
            <a:ln w="38100" cap="sq">
              <a:solidFill>
                <a:srgbClr val="0033CC"/>
              </a:solidFill>
              <a:miter lim="800000"/>
              <a:headEnd type="none" w="sm" len="sm"/>
              <a:tailEnd type="none" w="sm" len="sm"/>
            </a:ln>
          </p:spPr>
          <p:txBody>
            <a:bodyPr wrap="none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Times New Roman" panose="02020603050405020304" pitchFamily="18" charset="0"/>
              </a:endParaRPr>
            </a:p>
          </p:txBody>
        </p:sp>
        <p:sp>
          <p:nvSpPr>
            <p:cNvPr id="48144" name="Line 74"/>
            <p:cNvSpPr>
              <a:spLocks noChangeShapeType="1"/>
            </p:cNvSpPr>
            <p:nvPr/>
          </p:nvSpPr>
          <p:spPr bwMode="auto">
            <a:xfrm flipH="1">
              <a:off x="935" y="2468"/>
              <a:ext cx="559" cy="350"/>
            </a:xfrm>
            <a:prstGeom prst="line">
              <a:avLst/>
            </a:prstGeom>
            <a:noFill/>
            <a:ln w="38100" cap="sq">
              <a:solidFill>
                <a:srgbClr val="0033CC"/>
              </a:solidFill>
              <a:miter lim="800000"/>
              <a:headEnd type="none" w="sm" len="sm"/>
              <a:tailEnd type="none" w="sm" len="sm"/>
            </a:ln>
          </p:spPr>
          <p:txBody>
            <a:bodyPr wrap="none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Times New Roman" panose="02020603050405020304" pitchFamily="18" charset="0"/>
              </a:endParaRPr>
            </a:p>
          </p:txBody>
        </p:sp>
        <p:sp>
          <p:nvSpPr>
            <p:cNvPr id="48145" name="Line 75"/>
            <p:cNvSpPr>
              <a:spLocks noChangeShapeType="1"/>
            </p:cNvSpPr>
            <p:nvPr/>
          </p:nvSpPr>
          <p:spPr bwMode="auto">
            <a:xfrm>
              <a:off x="1613" y="2468"/>
              <a:ext cx="360" cy="451"/>
            </a:xfrm>
            <a:prstGeom prst="line">
              <a:avLst/>
            </a:prstGeom>
            <a:noFill/>
            <a:ln w="38100" cap="sq">
              <a:solidFill>
                <a:srgbClr val="0033CC"/>
              </a:solidFill>
              <a:miter lim="800000"/>
              <a:headEnd type="none" w="sm" len="sm"/>
              <a:tailEnd type="none" w="sm" len="sm"/>
            </a:ln>
          </p:spPr>
          <p:txBody>
            <a:bodyPr wrap="none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Times New Roman" panose="02020603050405020304" pitchFamily="18" charset="0"/>
              </a:endParaRPr>
            </a:p>
          </p:txBody>
        </p:sp>
        <p:sp>
          <p:nvSpPr>
            <p:cNvPr id="31" name="Oval 76"/>
            <p:cNvSpPr>
              <a:spLocks noChangeArrowheads="1"/>
            </p:cNvSpPr>
            <p:nvPr/>
          </p:nvSpPr>
          <p:spPr bwMode="auto">
            <a:xfrm>
              <a:off x="1813" y="1515"/>
              <a:ext cx="199" cy="251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rgbClr val="0033CC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altLang="zh-CN" sz="3000" b="1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Arial" panose="020B0604020202020204" pitchFamily="34" charset="0"/>
                <a:ea typeface="+mj-ea"/>
                <a:cs typeface="Times New Roman" panose="02020603050405020304" pitchFamily="18" charset="0"/>
              </a:endParaRPr>
            </a:p>
          </p:txBody>
        </p:sp>
        <p:sp>
          <p:nvSpPr>
            <p:cNvPr id="32" name="Oval 77"/>
            <p:cNvSpPr>
              <a:spLocks noChangeArrowheads="1"/>
            </p:cNvSpPr>
            <p:nvPr/>
          </p:nvSpPr>
          <p:spPr bwMode="auto">
            <a:xfrm>
              <a:off x="1424" y="1136"/>
              <a:ext cx="199" cy="251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rgbClr val="0033CC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altLang="zh-CN" sz="3000" b="1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Arial" panose="020B0604020202020204" pitchFamily="34" charset="0"/>
                <a:ea typeface="+mj-ea"/>
                <a:cs typeface="Times New Roman" panose="02020603050405020304" pitchFamily="18" charset="0"/>
              </a:endParaRPr>
            </a:p>
          </p:txBody>
        </p:sp>
        <p:sp>
          <p:nvSpPr>
            <p:cNvPr id="48148" name="Oval 78"/>
            <p:cNvSpPr>
              <a:spLocks noChangeArrowheads="1"/>
            </p:cNvSpPr>
            <p:nvPr/>
          </p:nvSpPr>
          <p:spPr bwMode="auto">
            <a:xfrm>
              <a:off x="307" y="734"/>
              <a:ext cx="200" cy="251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rgbClr val="0033CC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Times New Roman" panose="02020603050405020304" pitchFamily="18" charset="0"/>
              </a:endParaRPr>
            </a:p>
          </p:txBody>
        </p:sp>
        <p:sp>
          <p:nvSpPr>
            <p:cNvPr id="48149" name="Oval 79"/>
            <p:cNvSpPr>
              <a:spLocks noChangeArrowheads="1"/>
            </p:cNvSpPr>
            <p:nvPr/>
          </p:nvSpPr>
          <p:spPr bwMode="auto">
            <a:xfrm>
              <a:off x="706" y="1387"/>
              <a:ext cx="288" cy="251"/>
            </a:xfrm>
            <a:prstGeom prst="ellipse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0" i="1" u="none" strike="noStrike" kern="1200" cap="none" spc="0" normalizeH="0" baseline="0" noProof="0" dirty="0">
                  <a:ln>
                    <a:noFill/>
                  </a:ln>
                  <a:solidFill>
                    <a:schemeClr val="dk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j-ea"/>
                  <a:cs typeface="Times New Roman" panose="02020603050405020304" pitchFamily="18" charset="0"/>
                </a:rPr>
                <a:t>v’</a:t>
              </a:r>
              <a:endParaRPr kumimoji="0" lang="zh-CN" altLang="en-US" sz="1800" b="0" i="1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endParaRPr>
            </a:p>
          </p:txBody>
        </p:sp>
        <p:sp>
          <p:nvSpPr>
            <p:cNvPr id="35" name="Oval 80"/>
            <p:cNvSpPr>
              <a:spLocks noChangeArrowheads="1"/>
            </p:cNvSpPr>
            <p:nvPr/>
          </p:nvSpPr>
          <p:spPr bwMode="auto">
            <a:xfrm>
              <a:off x="197" y="1994"/>
              <a:ext cx="200" cy="251"/>
            </a:xfrm>
            <a:prstGeom prst="ellipse">
              <a:avLst/>
            </a:prstGeom>
            <a:solidFill>
              <a:srgbClr val="FF9900"/>
            </a:solidFill>
            <a:ln w="12700" cap="sq">
              <a:solidFill>
                <a:srgbClr val="0033CC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3000" b="1" i="1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u</a:t>
              </a:r>
            </a:p>
          </p:txBody>
        </p:sp>
        <p:sp>
          <p:nvSpPr>
            <p:cNvPr id="128022" name="Oval 81"/>
            <p:cNvSpPr/>
            <p:nvPr/>
          </p:nvSpPr>
          <p:spPr>
            <a:xfrm>
              <a:off x="776" y="2718"/>
              <a:ext cx="200" cy="251"/>
            </a:xfrm>
            <a:prstGeom prst="ellipse">
              <a:avLst/>
            </a:prstGeom>
            <a:solidFill>
              <a:srgbClr val="FF9900"/>
            </a:solidFill>
            <a:ln w="12700" cap="sq" cmpd="sng">
              <a:solidFill>
                <a:srgbClr val="0033CC"/>
              </a:solidFill>
              <a:prstDash val="solid"/>
              <a:miter/>
              <a:headEnd type="none" w="sm" len="sm"/>
              <a:tailEnd type="none" w="sm" len="sm"/>
            </a:ln>
          </p:spPr>
          <p:txBody>
            <a:bodyPr wrap="none"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r>
                <a:rPr lang="en-US" altLang="zh-CN" sz="3000" i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v</a:t>
              </a:r>
            </a:p>
          </p:txBody>
        </p:sp>
        <p:sp>
          <p:nvSpPr>
            <p:cNvPr id="48152" name="Oval 82"/>
            <p:cNvSpPr>
              <a:spLocks noChangeArrowheads="1"/>
            </p:cNvSpPr>
            <p:nvPr/>
          </p:nvSpPr>
          <p:spPr bwMode="auto">
            <a:xfrm>
              <a:off x="1454" y="2267"/>
              <a:ext cx="200" cy="251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rgbClr val="0033CC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Times New Roman" panose="02020603050405020304" pitchFamily="18" charset="0"/>
              </a:endParaRPr>
            </a:p>
          </p:txBody>
        </p:sp>
        <p:sp>
          <p:nvSpPr>
            <p:cNvPr id="48153" name="Oval 83"/>
            <p:cNvSpPr>
              <a:spLocks noChangeArrowheads="1"/>
            </p:cNvSpPr>
            <p:nvPr/>
          </p:nvSpPr>
          <p:spPr bwMode="auto">
            <a:xfrm>
              <a:off x="1932" y="2868"/>
              <a:ext cx="200" cy="251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rgbClr val="0033CC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Times New Roman" panose="02020603050405020304" pitchFamily="18" charset="0"/>
              </a:endParaRPr>
            </a:p>
          </p:txBody>
        </p:sp>
        <p:sp>
          <p:nvSpPr>
            <p:cNvPr id="40" name="Text Box 85"/>
            <p:cNvSpPr txBox="1">
              <a:spLocks noChangeArrowheads="1"/>
            </p:cNvSpPr>
            <p:nvPr/>
          </p:nvSpPr>
          <p:spPr bwMode="auto">
            <a:xfrm>
              <a:off x="1214" y="2714"/>
              <a:ext cx="294" cy="397"/>
            </a:xfrm>
            <a:prstGeom prst="rect">
              <a:avLst/>
            </a:prstGeom>
            <a:noFill/>
            <a:ln w="12700" cap="sq">
              <a:solidFill>
                <a:srgbClr val="0033CC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3600" b="1" i="1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T</a:t>
              </a:r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4000500" y="2357438"/>
            <a:ext cx="6111875" cy="45847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kumimoji="0" lang="zh-CN" altLang="en-US" sz="3600" b="1" kern="1200" cap="none" spc="0" normalizeH="0" baseline="0" noProof="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证明：</a:t>
            </a:r>
            <a:r>
              <a:rPr kumimoji="0" lang="zh-CN" altLang="en-US" sz="3200" b="1" kern="1200" cap="none" spc="0" normalizeH="0" baseline="0" noProof="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设</a:t>
            </a:r>
            <a:r>
              <a:rPr kumimoji="0" lang="en-US" altLang="zh-CN" sz="3200" b="1" i="1" kern="1200" cap="none" spc="0" normalizeH="0" baseline="0" noProof="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T</a:t>
            </a:r>
            <a:r>
              <a:rPr kumimoji="0" lang="zh-CN" altLang="en-US" sz="3200" b="1" kern="1200" cap="none" spc="0" normalizeH="0" baseline="0" noProof="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是</a:t>
            </a:r>
            <a:r>
              <a:rPr kumimoji="0" lang="en-US" altLang="zh-CN" sz="3200" b="1" i="1" kern="1200" cap="none" spc="0" normalizeH="0" baseline="0" noProof="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G</a:t>
            </a:r>
            <a:r>
              <a:rPr kumimoji="0" lang="zh-CN" altLang="en-US" sz="3200" b="1" kern="1200" cap="none" spc="0" normalizeH="0" baseline="0" noProof="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的一棵</a:t>
            </a:r>
            <a:r>
              <a:rPr kumimoji="0" lang="en-US" altLang="zh-CN" sz="3200" b="1" kern="1200" cap="none" spc="0" normalizeH="0" baseline="0" noProof="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MST</a:t>
            </a:r>
          </a:p>
          <a:p>
            <a:pPr marR="0" defTabSz="914400">
              <a:buClrTx/>
              <a:buSzTx/>
              <a:buFontTx/>
              <a:buNone/>
              <a:defRPr/>
            </a:pPr>
            <a:r>
              <a:rPr kumimoji="0" lang="en-US" altLang="zh-CN" sz="3200" b="1" kern="1200" cap="none" spc="0" normalizeH="0" baseline="0" noProof="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             </a:t>
            </a:r>
            <a:r>
              <a:rPr kumimoji="0" lang="zh-CN" altLang="en-US" sz="3200" b="1" kern="1200" cap="none" spc="0" normalizeH="0" baseline="0" noProof="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若</a:t>
            </a:r>
            <a:r>
              <a:rPr kumimoji="0" lang="en-US" altLang="zh-CN" sz="3200" b="1" i="1" kern="1200" cap="none" spc="0" normalizeH="0" baseline="0" noProof="0" dirty="0" err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uv</a:t>
            </a:r>
            <a:r>
              <a:rPr kumimoji="0" lang="en-US" altLang="zh-CN" sz="3200" b="1" kern="1200" cap="none" spc="0" normalizeH="0" baseline="0" noProof="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 ∈</a:t>
            </a:r>
            <a:r>
              <a:rPr kumimoji="0" lang="en-US" altLang="zh-CN" sz="3200" b="1" i="1" kern="1200" cap="none" spc="0" normalizeH="0" baseline="0" noProof="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T</a:t>
            </a:r>
            <a:r>
              <a:rPr kumimoji="0" lang="en-US" altLang="zh-CN" sz="3200" b="1" kern="1200" cap="none" spc="0" normalizeH="0" baseline="0" noProof="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, </a:t>
            </a:r>
            <a:r>
              <a:rPr kumimoji="0" lang="zh-CN" altLang="en-US" sz="3200" b="1" kern="1200" cap="none" spc="0" normalizeH="0" baseline="0" noProof="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结论成立；</a:t>
            </a:r>
            <a:endParaRPr kumimoji="0" lang="en-US" altLang="zh-CN" sz="3200" b="1" kern="1200" cap="none" spc="0" normalizeH="0" baseline="0" noProof="0" dirty="0">
              <a:solidFill>
                <a:srgbClr val="0000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ea typeface="+mj-ea"/>
              <a:cs typeface="Times New Roman" panose="02020603050405020304" pitchFamily="18" charset="0"/>
            </a:endParaRPr>
          </a:p>
          <a:p>
            <a:pPr marR="0" defTabSz="914400">
              <a:buClrTx/>
              <a:buSzTx/>
              <a:buFontTx/>
              <a:buNone/>
              <a:defRPr/>
            </a:pPr>
            <a:r>
              <a:rPr kumimoji="0" lang="en-US" altLang="zh-CN" sz="3200" b="1" kern="1200" cap="none" spc="0" normalizeH="0" baseline="0" noProof="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     </a:t>
            </a:r>
            <a:r>
              <a:rPr kumimoji="0" lang="zh-CN" altLang="en-US" sz="3200" b="1" kern="1200" cap="none" spc="0" normalizeH="0" baseline="0" noProof="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否则，</a:t>
            </a:r>
            <a:r>
              <a:rPr kumimoji="0" lang="zh-CN" altLang="en-US" sz="3200" b="1" kern="1200" cap="none" spc="0" normalizeH="0" baseline="0" noProof="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如左图所示</a:t>
            </a:r>
            <a:endParaRPr kumimoji="0" lang="en-US" altLang="zh-CN" sz="3200" b="1" kern="1200" cap="none" spc="0" normalizeH="0" baseline="0" noProof="0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ea typeface="+mj-ea"/>
              <a:cs typeface="Times New Roman" panose="02020603050405020304" pitchFamily="18" charset="0"/>
            </a:endParaRPr>
          </a:p>
          <a:p>
            <a:pPr marR="0" defTabSz="914400">
              <a:buClrTx/>
              <a:buSzTx/>
              <a:buFontTx/>
              <a:buNone/>
              <a:defRPr/>
            </a:pPr>
            <a:r>
              <a:rPr kumimoji="0" lang="en-US" altLang="zh-CN" sz="3200" b="1" kern="1200" cap="none" spc="0" normalizeH="0" baseline="0" noProof="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      </a:t>
            </a:r>
            <a:r>
              <a:rPr kumimoji="0" lang="zh-CN" altLang="en-US" sz="3200" b="1" kern="1200" cap="none" spc="0" normalizeH="0" baseline="0" noProof="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在</a:t>
            </a:r>
            <a:r>
              <a:rPr kumimoji="0" lang="en-US" altLang="zh-CN" sz="3200" b="1" i="1" kern="1200" cap="none" spc="0" normalizeH="0" baseline="0" noProof="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T</a:t>
            </a:r>
            <a:r>
              <a:rPr kumimoji="0" lang="zh-CN" altLang="en-US" sz="3200" b="1" kern="1200" cap="none" spc="0" normalizeH="0" baseline="0" noProof="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中添加</a:t>
            </a:r>
            <a:r>
              <a:rPr kumimoji="0" lang="en-US" altLang="zh-CN" sz="3200" b="1" i="1" kern="1200" cap="none" spc="0" normalizeH="0" baseline="0" noProof="0" dirty="0" err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uv</a:t>
            </a:r>
            <a:r>
              <a:rPr kumimoji="0" lang="zh-CN" altLang="en-US" sz="3200" b="1" kern="1200" cap="none" spc="0" normalizeH="0" baseline="0" noProof="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边，产生环，环中顶点</a:t>
            </a:r>
            <a:r>
              <a:rPr kumimoji="0" lang="en-US" altLang="zh-CN" sz="3200" b="1" i="1" kern="1200" cap="none" spc="0" normalizeH="0" baseline="0" noProof="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u</a:t>
            </a:r>
            <a:r>
              <a:rPr kumimoji="0" lang="zh-CN" altLang="en-US" sz="3200" b="1" kern="1200" cap="none" spc="0" normalizeH="0" baseline="0" noProof="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的度为</a:t>
            </a:r>
            <a:r>
              <a:rPr kumimoji="0" lang="en-US" altLang="zh-CN" sz="3200" b="1" kern="1200" cap="none" spc="0" normalizeH="0" baseline="0" noProof="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2</a:t>
            </a:r>
            <a:r>
              <a:rPr kumimoji="0" lang="zh-CN" altLang="en-US" sz="3200" b="1" kern="1200" cap="none" spc="0" normalizeH="0" baseline="0" noProof="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，即存在</a:t>
            </a:r>
            <a:r>
              <a:rPr kumimoji="0" lang="en-US" altLang="zh-CN" sz="3200" b="1" i="1" kern="1200" cap="none" spc="0" normalizeH="0" baseline="0" noProof="0" dirty="0" err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uv</a:t>
            </a:r>
            <a:r>
              <a:rPr kumimoji="0" lang="en-US" altLang="zh-CN" sz="3200" b="1" i="1" kern="1200" cap="none" spc="0" normalizeH="0" baseline="0" noProof="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’</a:t>
            </a:r>
            <a:r>
              <a:rPr kumimoji="0" lang="en-US" altLang="zh-CN" sz="3200" b="1" i="1" kern="1200" cap="none" spc="0" normalizeH="0" baseline="0" noProof="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0" lang="en-US" altLang="zh-CN" sz="3200" b="1" kern="1200" cap="none" spc="0" normalizeH="0" baseline="0" noProof="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∈</a:t>
            </a:r>
            <a:r>
              <a:rPr kumimoji="0" lang="en-US" altLang="zh-CN" sz="3200" b="1" i="1" kern="1200" cap="none" spc="0" normalizeH="0" baseline="0" noProof="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T.</a:t>
            </a:r>
            <a:endParaRPr kumimoji="0" lang="en-US" altLang="zh-CN" sz="3200" b="1" kern="1200" cap="none" spc="0" normalizeH="0" baseline="0" noProof="0" dirty="0">
              <a:solidFill>
                <a:srgbClr val="0000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ea typeface="+mj-ea"/>
              <a:cs typeface="Times New Roman" panose="02020603050405020304" pitchFamily="18" charset="0"/>
            </a:endParaRPr>
          </a:p>
          <a:p>
            <a:pPr marR="0" defTabSz="914400">
              <a:buClrTx/>
              <a:buSzTx/>
              <a:buFontTx/>
              <a:buNone/>
              <a:defRPr/>
            </a:pPr>
            <a:r>
              <a:rPr kumimoji="0" lang="en-US" altLang="zh-CN" sz="3200" b="1" kern="1200" cap="none" spc="0" normalizeH="0" baseline="0" noProof="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      </a:t>
            </a:r>
            <a:r>
              <a:rPr kumimoji="0" lang="zh-CN" altLang="en-US" sz="3200" b="1" kern="1200" cap="none" spc="0" normalizeH="0" baseline="0" noProof="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删除环中边</a:t>
            </a:r>
            <a:r>
              <a:rPr kumimoji="0" lang="en-US" altLang="zh-CN" sz="3200" b="1" i="1" kern="1200" cap="none" spc="0" normalizeH="0" baseline="0" noProof="0" dirty="0" err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uv</a:t>
            </a:r>
            <a:r>
              <a:rPr kumimoji="0" lang="en-US" altLang="zh-CN" sz="3200" b="1" i="1" kern="1200" cap="none" spc="0" normalizeH="0" baseline="0" noProof="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’</a:t>
            </a:r>
            <a:r>
              <a:rPr kumimoji="0" lang="en-US" altLang="zh-CN" sz="3200" b="1" kern="1200" cap="none" spc="0" normalizeH="0" baseline="0" noProof="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,</a:t>
            </a:r>
            <a:r>
              <a:rPr kumimoji="0" lang="zh-CN" altLang="en-US" sz="3200" b="1" kern="1200" cap="none" spc="0" normalizeH="0" baseline="0" noProof="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得到</a:t>
            </a:r>
            <a:r>
              <a:rPr kumimoji="0" lang="en-US" altLang="zh-CN" sz="3200" b="1" i="1" kern="1200" cap="none" spc="0" normalizeH="0" baseline="0" noProof="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T’</a:t>
            </a:r>
            <a:r>
              <a:rPr kumimoji="0" lang="zh-CN" altLang="en-US" sz="3200" b="1" kern="1200" cap="none" spc="0" normalizeH="0" baseline="0" noProof="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。</a:t>
            </a:r>
            <a:endParaRPr kumimoji="0" lang="en-US" altLang="zh-CN" sz="3200" b="1" kern="1200" cap="none" spc="0" normalizeH="0" baseline="0" noProof="0" dirty="0">
              <a:solidFill>
                <a:srgbClr val="0000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ea typeface="+mj-ea"/>
              <a:cs typeface="Times New Roman" panose="02020603050405020304" pitchFamily="18" charset="0"/>
            </a:endParaRPr>
          </a:p>
          <a:p>
            <a:pPr marR="0" defTabSz="914400">
              <a:buClrTx/>
              <a:buSzTx/>
              <a:buFontTx/>
              <a:buNone/>
              <a:defRPr/>
            </a:pPr>
            <a:r>
              <a:rPr kumimoji="0" lang="en-US" altLang="zh-CN" sz="3200" b="1" kern="1200" cap="none" spc="0" normalizeH="0" baseline="0" noProof="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    </a:t>
            </a:r>
            <a:r>
              <a:rPr kumimoji="0" lang="en-US" altLang="zh-CN" sz="3200" b="1" i="1" kern="1200" cap="none" spc="0" normalizeH="0" baseline="0" noProof="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w</a:t>
            </a:r>
            <a:r>
              <a:rPr kumimoji="0" lang="en-US" altLang="zh-CN" sz="3200" b="1" kern="1200" cap="none" spc="0" normalizeH="0" baseline="0" noProof="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(</a:t>
            </a:r>
            <a:r>
              <a:rPr kumimoji="0" lang="en-US" altLang="zh-CN" sz="3200" b="1" i="1" kern="1200" cap="none" spc="0" normalizeH="0" baseline="0" noProof="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T’</a:t>
            </a:r>
            <a:r>
              <a:rPr kumimoji="0" lang="en-US" altLang="zh-CN" sz="3200" b="1" kern="1200" cap="none" spc="0" normalizeH="0" baseline="0" noProof="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)=</a:t>
            </a:r>
            <a:r>
              <a:rPr kumimoji="0" lang="en-US" altLang="zh-CN" sz="3200" b="1" i="1" kern="1200" cap="none" spc="0" normalizeH="0" baseline="0" noProof="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w</a:t>
            </a:r>
            <a:r>
              <a:rPr kumimoji="0" lang="en-US" altLang="zh-CN" sz="3200" b="1" kern="1200" cap="none" spc="0" normalizeH="0" baseline="0" noProof="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(</a:t>
            </a:r>
            <a:r>
              <a:rPr kumimoji="0" lang="en-US" altLang="zh-CN" sz="3200" b="1" i="1" kern="1200" cap="none" spc="0" normalizeH="0" baseline="0" noProof="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T</a:t>
            </a:r>
            <a:r>
              <a:rPr kumimoji="0" lang="en-US" altLang="zh-CN" sz="3200" b="1" kern="1200" cap="none" spc="0" normalizeH="0" baseline="0" noProof="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)-</a:t>
            </a:r>
            <a:r>
              <a:rPr kumimoji="0" lang="en-US" altLang="zh-CN" sz="3200" b="1" i="1" kern="1200" cap="none" spc="0" normalizeH="0" baseline="0" noProof="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w</a:t>
            </a:r>
            <a:r>
              <a:rPr kumimoji="0" lang="en-US" altLang="zh-CN" sz="3200" b="1" kern="1200" cap="none" spc="0" normalizeH="0" baseline="0" noProof="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(</a:t>
            </a:r>
            <a:r>
              <a:rPr kumimoji="0" lang="en-US" altLang="zh-CN" sz="3200" b="1" i="1" kern="1200" cap="none" spc="0" normalizeH="0" baseline="0" noProof="0" dirty="0" err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xy</a:t>
            </a:r>
            <a:r>
              <a:rPr kumimoji="0" lang="en-US" altLang="zh-CN" sz="3200" b="1" kern="1200" cap="none" spc="0" normalizeH="0" baseline="0" noProof="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)+</a:t>
            </a:r>
            <a:r>
              <a:rPr kumimoji="0" lang="en-US" altLang="zh-CN" sz="3200" b="1" i="1" kern="1200" cap="none" spc="0" normalizeH="0" baseline="0" noProof="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w</a:t>
            </a:r>
            <a:r>
              <a:rPr kumimoji="0" lang="en-US" altLang="zh-CN" sz="3200" b="1" kern="1200" cap="none" spc="0" normalizeH="0" baseline="0" noProof="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(</a:t>
            </a:r>
            <a:r>
              <a:rPr kumimoji="0" lang="en-US" altLang="zh-CN" sz="3200" b="1" i="1" kern="1200" cap="none" spc="0" normalizeH="0" baseline="0" noProof="0" dirty="0" err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uv</a:t>
            </a:r>
            <a:r>
              <a:rPr kumimoji="0" lang="en-US" altLang="zh-CN" sz="3200" b="1" kern="1200" cap="none" spc="0" normalizeH="0" baseline="0" noProof="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) ≤</a:t>
            </a:r>
            <a:r>
              <a:rPr kumimoji="0" lang="en-US" altLang="zh-CN" sz="3200" b="1" i="1" kern="1200" cap="none" spc="0" normalizeH="0" baseline="0" noProof="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w</a:t>
            </a:r>
            <a:r>
              <a:rPr kumimoji="0" lang="en-US" altLang="zh-CN" sz="3200" b="1" kern="1200" cap="none" spc="0" normalizeH="0" baseline="0" noProof="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(</a:t>
            </a:r>
            <a:r>
              <a:rPr kumimoji="0" lang="en-US" altLang="zh-CN" sz="3200" b="1" i="1" kern="1200" cap="none" spc="0" normalizeH="0" baseline="0" noProof="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T</a:t>
            </a:r>
            <a:r>
              <a:rPr kumimoji="0" lang="en-US" altLang="zh-CN" sz="3200" b="1" kern="1200" cap="none" spc="0" normalizeH="0" baseline="0" noProof="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)       </a:t>
            </a:r>
          </a:p>
          <a:p>
            <a:pPr marR="0" defTabSz="914400">
              <a:buClrTx/>
              <a:buSzTx/>
              <a:buFontTx/>
              <a:buNone/>
              <a:defRPr/>
            </a:pPr>
            <a:endParaRPr kumimoji="0" lang="en-US" altLang="zh-CN" sz="3200" b="1" kern="1200" cap="none" spc="0" normalizeH="0" baseline="0" noProof="0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48" name="Line 68"/>
          <p:cNvSpPr>
            <a:spLocks noChangeShapeType="1"/>
          </p:cNvSpPr>
          <p:nvPr/>
        </p:nvSpPr>
        <p:spPr bwMode="auto">
          <a:xfrm>
            <a:off x="714375" y="5143500"/>
            <a:ext cx="642938" cy="857250"/>
          </a:xfrm>
          <a:prstGeom prst="line">
            <a:avLst/>
          </a:prstGeom>
          <a:noFill/>
          <a:ln w="38100" cap="sq">
            <a:solidFill>
              <a:srgbClr val="FF0000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51" name="Line 68"/>
          <p:cNvSpPr>
            <a:spLocks noChangeShapeType="1"/>
          </p:cNvSpPr>
          <p:nvPr/>
        </p:nvSpPr>
        <p:spPr bwMode="auto">
          <a:xfrm>
            <a:off x="2643188" y="3714750"/>
            <a:ext cx="357188" cy="357188"/>
          </a:xfrm>
          <a:prstGeom prst="line">
            <a:avLst/>
          </a:prstGeom>
          <a:noFill/>
          <a:ln w="38100" cap="sq">
            <a:solidFill>
              <a:srgbClr val="0033CC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52" name="Text Box 85"/>
          <p:cNvSpPr txBox="1">
            <a:spLocks noChangeArrowheads="1"/>
          </p:cNvSpPr>
          <p:nvPr/>
        </p:nvSpPr>
        <p:spPr bwMode="auto">
          <a:xfrm>
            <a:off x="2071688" y="5929313"/>
            <a:ext cx="633413" cy="646113"/>
          </a:xfrm>
          <a:prstGeom prst="rect">
            <a:avLst/>
          </a:prstGeom>
          <a:solidFill>
            <a:schemeClr val="accent1"/>
          </a:solidFill>
          <a:ln w="12700" cap="sq">
            <a:solidFill>
              <a:srgbClr val="0033CC"/>
            </a:solidFill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kumimoji="0" lang="en-US" altLang="zh-CN" sz="3600" b="1" i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T’</a:t>
            </a:r>
          </a:p>
        </p:txBody>
      </p:sp>
      <p:sp>
        <p:nvSpPr>
          <p:cNvPr id="27" name="Line 69"/>
          <p:cNvSpPr>
            <a:spLocks noChangeShapeType="1"/>
          </p:cNvSpPr>
          <p:nvPr/>
        </p:nvSpPr>
        <p:spPr bwMode="auto">
          <a:xfrm flipH="1">
            <a:off x="677863" y="4149725"/>
            <a:ext cx="571500" cy="649288"/>
          </a:xfrm>
          <a:prstGeom prst="line">
            <a:avLst/>
          </a:prstGeom>
          <a:noFill/>
          <a:ln w="38100" cap="sq">
            <a:solidFill>
              <a:srgbClr val="0033CC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ChangeArrowheads="1"/>
          </p:cNvSpPr>
          <p:nvPr/>
        </p:nvSpPr>
        <p:spPr bwMode="auto">
          <a:xfrm>
            <a:off x="6600825" y="188913"/>
            <a:ext cx="3603625" cy="57626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66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优化子结构</a:t>
            </a:r>
          </a:p>
        </p:txBody>
      </p:sp>
      <p:sp>
        <p:nvSpPr>
          <p:cNvPr id="129027" name="Rectangle 2"/>
          <p:cNvSpPr/>
          <p:nvPr/>
        </p:nvSpPr>
        <p:spPr>
          <a:xfrm>
            <a:off x="5051425" y="-230187"/>
            <a:ext cx="184150" cy="460375"/>
          </a:xfrm>
          <a:prstGeom prst="rect">
            <a:avLst/>
          </a:prstGeom>
          <a:noFill/>
          <a:ln w="12700">
            <a:noFill/>
          </a:ln>
        </p:spPr>
        <p:txBody>
          <a:bodyPr wrap="none" anchor="ctr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en-US" sz="24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29028" name="Rectangle 4"/>
          <p:cNvSpPr/>
          <p:nvPr/>
        </p:nvSpPr>
        <p:spPr>
          <a:xfrm>
            <a:off x="5051425" y="-230187"/>
            <a:ext cx="184150" cy="460375"/>
          </a:xfrm>
          <a:prstGeom prst="rect">
            <a:avLst/>
          </a:prstGeom>
          <a:noFill/>
          <a:ln w="12700">
            <a:noFill/>
          </a:ln>
        </p:spPr>
        <p:txBody>
          <a:bodyPr wrap="none" anchor="ctr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en-US" sz="24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29029" name="Rectangle 6"/>
          <p:cNvSpPr/>
          <p:nvPr/>
        </p:nvSpPr>
        <p:spPr>
          <a:xfrm>
            <a:off x="5051425" y="-230187"/>
            <a:ext cx="184150" cy="460375"/>
          </a:xfrm>
          <a:prstGeom prst="rect">
            <a:avLst/>
          </a:prstGeom>
          <a:noFill/>
          <a:ln w="12700">
            <a:noFill/>
          </a:ln>
        </p:spPr>
        <p:txBody>
          <a:bodyPr wrap="none" anchor="ctr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en-US" sz="24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29030" name="Rectangle 8"/>
          <p:cNvSpPr/>
          <p:nvPr/>
        </p:nvSpPr>
        <p:spPr>
          <a:xfrm>
            <a:off x="5051425" y="-230187"/>
            <a:ext cx="184150" cy="460375"/>
          </a:xfrm>
          <a:prstGeom prst="rect">
            <a:avLst/>
          </a:prstGeom>
          <a:noFill/>
          <a:ln w="12700">
            <a:noFill/>
          </a:ln>
        </p:spPr>
        <p:txBody>
          <a:bodyPr wrap="none" anchor="ctr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en-US" sz="24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1438" y="2997200"/>
            <a:ext cx="7558088" cy="25542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kumimoji="0" lang="zh-CN" altLang="en-US" sz="3200" b="1" kern="1200" cap="none" spc="0" normalizeH="0" baseline="0" noProof="0" dirty="0">
                <a:solidFill>
                  <a:schemeClr val="accent2"/>
                </a:solidFill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收缩图</a:t>
            </a:r>
            <a:r>
              <a:rPr kumimoji="0" lang="en-US" altLang="zh-CN" sz="3200" b="1" i="1" kern="1200" cap="none" spc="0" normalizeH="0" baseline="0" noProof="0" dirty="0">
                <a:solidFill>
                  <a:schemeClr val="accent2"/>
                </a:solidFill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G</a:t>
            </a:r>
            <a:r>
              <a:rPr kumimoji="0" lang="zh-CN" altLang="en-US" sz="3200" b="1" kern="1200" cap="none" spc="0" normalizeH="0" baseline="0" noProof="0" dirty="0">
                <a:solidFill>
                  <a:schemeClr val="accent2"/>
                </a:solidFill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的边</a:t>
            </a:r>
            <a:r>
              <a:rPr kumimoji="0" lang="en-US" altLang="zh-CN" sz="3200" b="1" i="1" kern="1200" cap="none" spc="0" normalizeH="0" baseline="0" noProof="0" dirty="0" err="1">
                <a:solidFill>
                  <a:schemeClr val="accent2"/>
                </a:solidFill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uv</a:t>
            </a:r>
            <a:r>
              <a:rPr kumimoji="0" lang="en-US" altLang="zh-CN" sz="3200" b="1" kern="1200" cap="none" spc="0" normalizeH="0" baseline="0" noProof="0" dirty="0" err="1">
                <a:solidFill>
                  <a:schemeClr val="accent2"/>
                </a:solidFill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—</a:t>
            </a:r>
            <a:r>
              <a:rPr kumimoji="0" lang="en-US" altLang="zh-CN" sz="3200" b="1" i="1" kern="1200" cap="none" spc="0" normalizeH="0" baseline="0" noProof="0" dirty="0" err="1">
                <a:solidFill>
                  <a:srgbClr val="FF0000"/>
                </a:solidFill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G</a:t>
            </a:r>
            <a:r>
              <a:rPr kumimoji="0" lang="en-US" altLang="zh-CN" sz="3200" b="1" kern="1200" cap="none" spc="0" normalizeH="0" baseline="0" noProof="0" dirty="0" err="1">
                <a:solidFill>
                  <a:srgbClr val="FF0000"/>
                </a:solidFill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/>
              </a:rPr>
              <a:t></a:t>
            </a:r>
            <a:r>
              <a:rPr kumimoji="0" lang="en-US" altLang="zh-CN" sz="3200" b="1" i="1" kern="1200" cap="none" spc="0" normalizeH="0" baseline="0" noProof="0" dirty="0" err="1">
                <a:solidFill>
                  <a:srgbClr val="FF0000"/>
                </a:solidFill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/>
              </a:rPr>
              <a:t>uv</a:t>
            </a:r>
            <a:endParaRPr kumimoji="0" lang="en-US" altLang="zh-CN" sz="3200" b="1" i="1" kern="1200" cap="none" spc="0" normalizeH="0" baseline="0" noProof="0" dirty="0">
              <a:solidFill>
                <a:srgbClr val="FF0000"/>
              </a:solidFill>
              <a:latin typeface="Arial" panose="020B0604020202020204" pitchFamily="34" charset="0"/>
              <a:ea typeface="+mj-ea"/>
              <a:cs typeface="Times New Roman" panose="02020603050405020304" pitchFamily="18" charset="0"/>
              <a:sym typeface="Symbol" panose="05050102010706020507"/>
            </a:endParaRPr>
          </a:p>
          <a:p>
            <a:pPr marL="457200" marR="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/>
              </a:rPr>
              <a:t>用新顶点</a:t>
            </a:r>
            <a:r>
              <a:rPr kumimoji="0" lang="en-US" altLang="zh-CN" sz="3200" b="1" i="1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/>
              </a:rPr>
              <a:t>C</a:t>
            </a:r>
            <a:r>
              <a:rPr kumimoji="0" lang="en-US" altLang="zh-CN" sz="3200" b="1" i="1" u="none" strike="noStrike" kern="1200" cap="none" spc="0" normalizeH="0" baseline="-2500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/>
              </a:rPr>
              <a:t>uv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/>
              </a:rPr>
              <a:t>代替边</a:t>
            </a:r>
            <a:r>
              <a:rPr kumimoji="0" lang="en-US" altLang="zh-CN" sz="3200" b="1" i="1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/>
              </a:rPr>
              <a:t>uv</a:t>
            </a:r>
            <a:endParaRPr kumimoji="0" lang="en-US" altLang="zh-CN" sz="3200" b="1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Times New Roman" panose="02020603050405020304" pitchFamily="18" charset="0"/>
              <a:sym typeface="Symbol" panose="05050102010706020507"/>
            </a:endParaRPr>
          </a:p>
          <a:p>
            <a:pPr marL="457200" marR="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/>
              </a:rPr>
              <a:t>将</a:t>
            </a:r>
            <a:r>
              <a:rPr kumimoji="0" lang="en-US" altLang="zh-CN" sz="3200" b="1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/>
              </a:rPr>
              <a:t>G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/>
              </a:rPr>
              <a:t>中原来与</a:t>
            </a:r>
            <a:r>
              <a:rPr kumimoji="0" lang="en-US" altLang="zh-CN" sz="3200" b="1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/>
              </a:rPr>
              <a:t>u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/>
              </a:rPr>
              <a:t>或</a:t>
            </a:r>
            <a:r>
              <a:rPr kumimoji="0" lang="en-US" altLang="zh-CN" sz="3200" b="1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/>
              </a:rPr>
              <a:t>v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/>
              </a:rPr>
              <a:t>关联的边与</a:t>
            </a:r>
            <a:r>
              <a:rPr kumimoji="0" lang="en-US" altLang="zh-CN" sz="3200" b="1" i="1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/>
              </a:rPr>
              <a:t>C</a:t>
            </a:r>
            <a:r>
              <a:rPr kumimoji="0" lang="en-US" altLang="zh-CN" sz="3200" b="1" i="1" u="none" strike="noStrike" kern="1200" cap="none" spc="0" normalizeH="0" baseline="-2500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/>
              </a:rPr>
              <a:t>uv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/>
              </a:rPr>
              <a:t>关联</a:t>
            </a: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Times New Roman" panose="02020603050405020304" pitchFamily="18" charset="0"/>
              <a:sym typeface="Symbol" panose="05050102010706020507"/>
            </a:endParaRPr>
          </a:p>
          <a:p>
            <a:pPr marL="457200" marR="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/>
              </a:rPr>
              <a:t>删除</a:t>
            </a:r>
            <a:r>
              <a:rPr kumimoji="0" lang="en-US" altLang="zh-CN" sz="3200" b="1" i="1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/>
              </a:rPr>
              <a:t>C</a:t>
            </a:r>
            <a:r>
              <a:rPr kumimoji="0" lang="en-US" altLang="zh-CN" sz="3200" b="1" i="1" u="none" strike="noStrike" kern="1200" cap="none" spc="0" normalizeH="0" baseline="-2500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/>
              </a:rPr>
              <a:t>uv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/>
              </a:rPr>
              <a:t>到其自身的边</a:t>
            </a: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Times New Roman" panose="02020603050405020304" pitchFamily="18" charset="0"/>
              <a:sym typeface="Symbol" panose="05050102010706020507"/>
            </a:endParaRPr>
          </a:p>
          <a:p>
            <a:pPr marR="0" defTabSz="914400">
              <a:buClrTx/>
              <a:buSzTx/>
              <a:buFontTx/>
              <a:buNone/>
              <a:defRPr/>
            </a:pPr>
            <a:r>
              <a:rPr kumimoji="0" lang="zh-CN" altLang="en-US" sz="3200" b="1" kern="1200" cap="none" spc="0" normalizeH="0" baseline="0" noProof="0" dirty="0"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/>
              </a:rPr>
              <a:t>上述操作的逆操作称为</a:t>
            </a:r>
            <a:r>
              <a:rPr kumimoji="0" lang="zh-CN" altLang="en-US" sz="3200" b="1" kern="1200" cap="none" spc="0" normalizeH="0" baseline="0" noProof="0" dirty="0">
                <a:solidFill>
                  <a:srgbClr val="FF0000"/>
                </a:solidFill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/>
              </a:rPr>
              <a:t>扩张</a:t>
            </a:r>
            <a:endParaRPr kumimoji="0" lang="zh-CN" altLang="en-US" sz="3200" b="1" kern="1200" cap="none" spc="0" normalizeH="0" baseline="0" noProof="0" dirty="0">
              <a:solidFill>
                <a:srgbClr val="FF0000"/>
              </a:solidFill>
              <a:latin typeface="Arial" panose="020B0604020202020204" pitchFamily="34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129032" name="Rectangle 7"/>
          <p:cNvSpPr/>
          <p:nvPr/>
        </p:nvSpPr>
        <p:spPr>
          <a:xfrm>
            <a:off x="5051425" y="-230187"/>
            <a:ext cx="184150" cy="460375"/>
          </a:xfrm>
          <a:prstGeom prst="rect">
            <a:avLst/>
          </a:prstGeom>
          <a:noFill/>
          <a:ln w="12700">
            <a:noFill/>
          </a:ln>
        </p:spPr>
        <p:txBody>
          <a:bodyPr wrap="none" anchor="ctr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en-US" sz="24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100358" name="Object 6"/>
          <p:cNvGraphicFramePr>
            <a:graphicFrameLocks noChangeAspect="1"/>
          </p:cNvGraphicFramePr>
          <p:nvPr/>
        </p:nvGraphicFramePr>
        <p:xfrm>
          <a:off x="319088" y="1052513"/>
          <a:ext cx="2232025" cy="1800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775" r:id="rId4" imgW="2603500" imgH="1540510" progId="SmartDraw.2">
                  <p:embed/>
                </p:oleObj>
              </mc:Choice>
              <mc:Fallback>
                <p:oleObj r:id="rId4" imgW="2603500" imgH="1540510" progId="SmartDraw.2">
                  <p:embed/>
                  <p:pic>
                    <p:nvPicPr>
                      <p:cNvPr id="0" name="图片 3083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19088" y="1052513"/>
                        <a:ext cx="2232025" cy="18002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9034" name="Rectangle 9"/>
          <p:cNvSpPr/>
          <p:nvPr/>
        </p:nvSpPr>
        <p:spPr>
          <a:xfrm>
            <a:off x="5051425" y="-230187"/>
            <a:ext cx="184150" cy="460375"/>
          </a:xfrm>
          <a:prstGeom prst="rect">
            <a:avLst/>
          </a:prstGeom>
          <a:noFill/>
          <a:ln w="12700">
            <a:noFill/>
          </a:ln>
        </p:spPr>
        <p:txBody>
          <a:bodyPr wrap="none" anchor="ctr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en-US" sz="24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100360" name="Object 8"/>
          <p:cNvGraphicFramePr>
            <a:graphicFrameLocks noChangeAspect="1"/>
          </p:cNvGraphicFramePr>
          <p:nvPr/>
        </p:nvGraphicFramePr>
        <p:xfrm>
          <a:off x="2840038" y="1052513"/>
          <a:ext cx="2159000" cy="1728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776" r:id="rId6" imgW="1955165" imgH="1576705" progId="SmartDraw.2">
                  <p:embed/>
                </p:oleObj>
              </mc:Choice>
              <mc:Fallback>
                <p:oleObj r:id="rId6" imgW="1955165" imgH="1576705" progId="SmartDraw.2">
                  <p:embed/>
                  <p:pic>
                    <p:nvPicPr>
                      <p:cNvPr id="0" name="图片 3082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840038" y="1052513"/>
                        <a:ext cx="2159000" cy="172878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9036" name="Rectangle 11"/>
          <p:cNvSpPr/>
          <p:nvPr/>
        </p:nvSpPr>
        <p:spPr>
          <a:xfrm>
            <a:off x="5051425" y="-230187"/>
            <a:ext cx="184150" cy="460375"/>
          </a:xfrm>
          <a:prstGeom prst="rect">
            <a:avLst/>
          </a:prstGeom>
          <a:noFill/>
          <a:ln w="12700">
            <a:noFill/>
          </a:ln>
        </p:spPr>
        <p:txBody>
          <a:bodyPr wrap="none" anchor="ctr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en-US" sz="24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100362" name="Object 10"/>
          <p:cNvGraphicFramePr>
            <a:graphicFrameLocks noChangeAspect="1"/>
          </p:cNvGraphicFramePr>
          <p:nvPr/>
        </p:nvGraphicFramePr>
        <p:xfrm>
          <a:off x="5359400" y="1125538"/>
          <a:ext cx="1717675" cy="1582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777" r:id="rId8" imgW="1646555" imgH="1576705" progId="SmartDraw.2">
                  <p:embed/>
                </p:oleObj>
              </mc:Choice>
              <mc:Fallback>
                <p:oleObj r:id="rId8" imgW="1646555" imgH="1576705" progId="SmartDraw.2">
                  <p:embed/>
                  <p:pic>
                    <p:nvPicPr>
                      <p:cNvPr id="0" name="图片 3084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359400" y="1125538"/>
                        <a:ext cx="1717675" cy="158273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9038" name="Rectangle 13"/>
          <p:cNvSpPr/>
          <p:nvPr/>
        </p:nvSpPr>
        <p:spPr>
          <a:xfrm>
            <a:off x="5051425" y="-230187"/>
            <a:ext cx="184150" cy="460375"/>
          </a:xfrm>
          <a:prstGeom prst="rect">
            <a:avLst/>
          </a:prstGeom>
          <a:noFill/>
          <a:ln w="12700">
            <a:noFill/>
          </a:ln>
        </p:spPr>
        <p:txBody>
          <a:bodyPr wrap="none" anchor="ctr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en-US" sz="24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100364" name="Object 12"/>
          <p:cNvGraphicFramePr>
            <a:graphicFrameLocks noChangeAspect="1"/>
          </p:cNvGraphicFramePr>
          <p:nvPr/>
        </p:nvGraphicFramePr>
        <p:xfrm>
          <a:off x="7591425" y="1052513"/>
          <a:ext cx="2376488" cy="158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778" r:id="rId10" imgW="2603500" imgH="1540510" progId="SmartDraw.2">
                  <p:embed/>
                </p:oleObj>
              </mc:Choice>
              <mc:Fallback>
                <p:oleObj r:id="rId10" imgW="2603500" imgH="1540510" progId="SmartDraw.2">
                  <p:embed/>
                  <p:pic>
                    <p:nvPicPr>
                      <p:cNvPr id="0" name="图片 3081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7591425" y="1052513"/>
                        <a:ext cx="2376488" cy="15875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03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03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03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03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03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03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03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03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316" name="Rectangle 4"/>
          <p:cNvSpPr>
            <a:spLocks noChangeArrowheads="1"/>
          </p:cNvSpPr>
          <p:nvPr/>
        </p:nvSpPr>
        <p:spPr bwMode="auto">
          <a:xfrm>
            <a:off x="144463" y="836613"/>
            <a:ext cx="10039350" cy="568801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定理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1.</a:t>
            </a:r>
            <a:r>
              <a:rPr kumimoji="0" lang="zh-CN" altLang="zh-CN" sz="36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给定加权无向连通图</a:t>
            </a:r>
            <a:r>
              <a:rPr kumimoji="0" lang="en-US" altLang="zh-CN" sz="3600" b="1" i="1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G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=(</a:t>
            </a:r>
            <a:r>
              <a:rPr kumimoji="0" lang="en-US" altLang="zh-CN" sz="3600" b="1" i="1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V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kumimoji="0" lang="en-US" altLang="zh-CN" sz="3600" b="1" i="1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E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),</a:t>
            </a:r>
            <a:r>
              <a:rPr kumimoji="0" lang="zh-CN" altLang="zh-CN" sz="36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权值函数为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0" lang="en-US" altLang="zh-CN" sz="3600" b="1" i="1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W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:</a:t>
            </a:r>
            <a:r>
              <a:rPr kumimoji="0" lang="en-US" altLang="zh-CN" sz="3600" b="1" i="1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E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/>
              </a:rPr>
              <a:t></a:t>
            </a:r>
            <a:r>
              <a:rPr kumimoji="0" lang="en-US" altLang="zh-CN" sz="3600" b="1" i="1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R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kumimoji="0" lang="en-US" altLang="zh-CN" sz="3600" b="1" i="1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0" lang="en-US" altLang="zh-CN" sz="3600" b="1" i="1" u="none" strike="noStrike" kern="120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uv</a:t>
            </a:r>
            <a:r>
              <a:rPr kumimoji="0" lang="en-US" altLang="zh-CN" sz="3600" b="1" i="0" u="none" strike="noStrike" kern="120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/>
              </a:rPr>
              <a:t></a:t>
            </a:r>
            <a:r>
              <a:rPr kumimoji="0" lang="en-US" altLang="zh-CN" sz="3600" b="1" i="1" u="none" strike="noStrike" kern="120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E</a:t>
            </a:r>
            <a:r>
              <a:rPr kumimoji="0" lang="zh-CN" altLang="zh-CN" sz="36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是</a:t>
            </a:r>
            <a:r>
              <a:rPr kumimoji="0" lang="en-US" altLang="zh-CN" sz="3600" b="1" i="1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G</a:t>
            </a:r>
            <a:r>
              <a:rPr kumimoji="0" lang="zh-CN" altLang="zh-CN" sz="36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中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顶点</a:t>
            </a:r>
            <a:r>
              <a:rPr kumimoji="0" lang="en-US" altLang="zh-CN" sz="3600" b="1" i="1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u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关联的</a:t>
            </a:r>
            <a:r>
              <a:rPr kumimoji="0" lang="zh-CN" altLang="zh-CN" sz="36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权值最小的边。设</a:t>
            </a:r>
            <a:r>
              <a:rPr kumimoji="0" lang="en-US" altLang="zh-CN" sz="3600" b="1" i="1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T</a:t>
            </a:r>
            <a:r>
              <a:rPr kumimoji="0" lang="zh-CN" altLang="zh-CN" sz="36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是</a:t>
            </a:r>
            <a:r>
              <a:rPr kumimoji="0" lang="en-US" altLang="zh-CN" sz="3600" b="1" i="1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G</a:t>
            </a:r>
            <a:r>
              <a:rPr kumimoji="0" lang="zh-CN" altLang="zh-CN" sz="36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的包含</a:t>
            </a:r>
            <a:r>
              <a:rPr kumimoji="0" lang="en-US" altLang="zh-CN" sz="3600" b="1" i="1" u="none" strike="noStrike" kern="120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uv</a:t>
            </a:r>
            <a:r>
              <a:rPr kumimoji="0" lang="zh-CN" altLang="zh-CN" sz="36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的一棵最小生成树，则</a:t>
            </a:r>
            <a:r>
              <a:rPr kumimoji="0" lang="en-US" altLang="zh-CN" sz="3600" b="1" i="1" u="none" strike="noStrike" kern="120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T</a:t>
            </a:r>
            <a:r>
              <a:rPr kumimoji="0" lang="en-US" altLang="zh-CN" sz="3600" b="1" i="0" u="none" strike="noStrike" kern="120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/>
              </a:rPr>
              <a:t></a:t>
            </a:r>
            <a:r>
              <a:rPr kumimoji="0" lang="en-US" altLang="zh-CN" sz="3600" b="1" i="1" u="none" strike="noStrike" kern="120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uv</a:t>
            </a:r>
            <a:r>
              <a:rPr kumimoji="0" lang="zh-CN" altLang="zh-CN" sz="36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是</a:t>
            </a:r>
            <a:r>
              <a:rPr kumimoji="0" lang="en-US" altLang="zh-CN" sz="3600" b="1" i="1" u="none" strike="noStrike" kern="120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G</a:t>
            </a:r>
            <a:r>
              <a:rPr kumimoji="0" lang="en-US" altLang="zh-CN" sz="3600" b="1" i="0" u="none" strike="noStrike" kern="120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/>
              </a:rPr>
              <a:t></a:t>
            </a:r>
            <a:r>
              <a:rPr kumimoji="0" lang="en-US" altLang="zh-CN" sz="3600" b="1" i="1" u="none" strike="noStrike" kern="120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uv</a:t>
            </a:r>
            <a:r>
              <a:rPr kumimoji="0" lang="zh-CN" altLang="zh-CN" sz="36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的一棵最小生成树</a:t>
            </a: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.</a:t>
            </a:r>
            <a:endParaRPr kumimoji="0" lang="zh-CN" altLang="zh-CN" sz="3600" b="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zh-CN" sz="3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证明</a:t>
            </a: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. </a:t>
            </a: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同</a:t>
            </a:r>
            <a:r>
              <a:rPr kumimoji="0" lang="en-US" altLang="zh-CN" sz="36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Kruskal</a:t>
            </a: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算法优化子结构的证明。</a:t>
            </a:r>
            <a:endParaRPr kumimoji="0" lang="zh-CN" altLang="zh-CN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700" name="Rectangle 4"/>
          <p:cNvSpPr>
            <a:spLocks noChangeArrowheads="1"/>
          </p:cNvSpPr>
          <p:nvPr/>
        </p:nvSpPr>
        <p:spPr bwMode="auto">
          <a:xfrm>
            <a:off x="6440488" y="131763"/>
            <a:ext cx="3763963" cy="63341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663300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算法正确性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rgbClr val="663300"/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797702" name="Text Box 6"/>
          <p:cNvSpPr txBox="1">
            <a:spLocks noChangeArrowheads="1"/>
          </p:cNvSpPr>
          <p:nvPr/>
        </p:nvSpPr>
        <p:spPr bwMode="auto">
          <a:xfrm>
            <a:off x="1039813" y="1844675"/>
            <a:ext cx="7904163" cy="3100388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 marL="457200" marR="0" indent="-457200" defTabSz="914400">
              <a:lnSpc>
                <a:spcPct val="115000"/>
              </a:lnSpc>
              <a:buClrTx/>
              <a:buSzTx/>
              <a:buFontTx/>
              <a:buNone/>
              <a:defRPr/>
            </a:pPr>
            <a:r>
              <a:rPr kumimoji="0" lang="zh-CN" altLang="en-US" sz="3200" b="1" kern="1200" cap="none" spc="0" normalizeH="0" baseline="0" noProof="0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 pitchFamily="18" charset="2"/>
              </a:rPr>
              <a:t>定理</a:t>
            </a:r>
            <a:r>
              <a:rPr kumimoji="0" lang="en-US" altLang="zh-CN" sz="3200" b="1" kern="1200" cap="none" spc="0" normalizeH="0" baseline="0" noProof="0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 pitchFamily="18" charset="2"/>
              </a:rPr>
              <a:t>2.</a:t>
            </a:r>
            <a:r>
              <a:rPr kumimoji="0" lang="en-US" altLang="zh-CN" sz="3200" b="1" i="1" kern="1200" cap="none" spc="0" normalizeH="0" baseline="0" noProof="0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kumimoji="0" lang="en-US" altLang="zh-CN" sz="3200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MST-Prim(</a:t>
            </a:r>
            <a:r>
              <a:rPr kumimoji="0" lang="en-US" altLang="zh-CN" sz="3200" b="1" i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G,W</a:t>
            </a:r>
            <a:r>
              <a:rPr kumimoji="0" lang="en-US" altLang="zh-CN" sz="3200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)</a:t>
            </a:r>
            <a:r>
              <a:rPr kumimoji="0" lang="zh-CN" altLang="en-US" sz="3200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算法能够产生图</a:t>
            </a:r>
            <a:r>
              <a:rPr kumimoji="0" lang="en-US" altLang="zh-CN" sz="3200" b="1" i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G</a:t>
            </a:r>
            <a:r>
              <a:rPr kumimoji="0" lang="zh-CN" altLang="en-US" sz="3200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的最小生成树</a:t>
            </a:r>
            <a:r>
              <a:rPr kumimoji="0" lang="en-US" altLang="zh-CN" sz="3200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.</a:t>
            </a:r>
          </a:p>
          <a:p>
            <a:pPr marL="457200" marR="0" indent="-457200" defTabSz="914400">
              <a:lnSpc>
                <a:spcPct val="115000"/>
              </a:lnSpc>
              <a:buClrTx/>
              <a:buSzTx/>
              <a:buFontTx/>
              <a:buNone/>
              <a:defRPr/>
            </a:pPr>
            <a:endParaRPr kumimoji="0" lang="en-US" altLang="zh-CN" sz="1000" b="1" kern="1200" cap="none" spc="0" normalizeH="0" baseline="0" noProof="0" dirty="0"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ea typeface="+mj-ea"/>
              <a:cs typeface="Times New Roman" panose="02020603050405020304" pitchFamily="18" charset="0"/>
            </a:endParaRPr>
          </a:p>
          <a:p>
            <a:pPr marL="457200" marR="0" indent="-457200" defTabSz="914400">
              <a:lnSpc>
                <a:spcPct val="115000"/>
              </a:lnSpc>
              <a:buClrTx/>
              <a:buSzTx/>
              <a:buFontTx/>
              <a:buNone/>
              <a:defRPr/>
            </a:pPr>
            <a:r>
              <a:rPr kumimoji="0" lang="zh-CN" altLang="en-US" sz="3200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      </a:t>
            </a:r>
            <a:r>
              <a:rPr kumimoji="0" lang="zh-CN" altLang="en-US" sz="3200" b="1" kern="1200" cap="none" spc="0" normalizeH="0" baseline="0" noProof="0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证</a:t>
            </a:r>
            <a:r>
              <a:rPr kumimoji="0" lang="en-US" altLang="zh-CN" sz="3200" b="1" kern="1200" cap="none" spc="0" normalizeH="0" baseline="0" noProof="0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.</a:t>
            </a:r>
            <a:r>
              <a:rPr kumimoji="0" lang="en-US" altLang="zh-CN" sz="3200" b="1" kern="1200" cap="none" spc="0" normalizeH="0" baseline="0" noProof="0" dirty="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 </a:t>
            </a:r>
            <a:r>
              <a:rPr kumimoji="0" lang="zh-CN" altLang="en-US" sz="3200" b="1" kern="1200" cap="none" spc="0" normalizeH="0" baseline="0" noProof="0" dirty="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因为算法按照贪心选择性进行局部优化选择</a:t>
            </a:r>
            <a:r>
              <a:rPr kumimoji="0" lang="en-US" altLang="zh-CN" sz="3200" b="1" kern="1200" cap="none" spc="0" normalizeH="0" baseline="0" noProof="0" dirty="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</a:rPr>
              <a:t>.</a:t>
            </a:r>
          </a:p>
          <a:p>
            <a:pPr marL="457200" marR="0" indent="-457200" defTabSz="914400">
              <a:lnSpc>
                <a:spcPct val="115000"/>
              </a:lnSpc>
              <a:buClrTx/>
              <a:buSzTx/>
              <a:buFontTx/>
              <a:buNone/>
              <a:defRPr/>
            </a:pPr>
            <a:r>
              <a:rPr kumimoji="0" lang="en-US" altLang="zh-CN" sz="3200" b="1" i="1" kern="1200" cap="none" spc="0" normalizeH="0" baseline="0" noProof="0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endParaRPr kumimoji="0" lang="zh-CN" altLang="en-US" sz="3200" b="1" i="1" kern="1200" cap="none" spc="0" normalizeH="0" baseline="0" noProof="0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ea typeface="+mj-ea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275" name="Rectangle 3"/>
          <p:cNvSpPr>
            <a:spLocks noGrp="1" noChangeArrowheads="1"/>
          </p:cNvSpPr>
          <p:nvPr>
            <p:ph idx="1"/>
          </p:nvPr>
        </p:nvSpPr>
        <p:spPr>
          <a:xfrm>
            <a:off x="1255713" y="1989138"/>
            <a:ext cx="8353425" cy="3529013"/>
          </a:xfrm>
        </p:spPr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just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证明算法所求解的问题具有优化子结构</a:t>
            </a:r>
          </a:p>
          <a:p>
            <a:pPr marL="342900" marR="0" lvl="0" indent="-342900" algn="just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证明算法所求解的问题具有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</a:rPr>
              <a:t>贪心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选择性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证明算法确实按照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</a:rPr>
              <a:t>贪心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选择性进行局部优化选择</a:t>
            </a:r>
          </a:p>
        </p:txBody>
      </p:sp>
      <p:sp>
        <p:nvSpPr>
          <p:cNvPr id="81923" name="Rectangle 4"/>
          <p:cNvSpPr/>
          <p:nvPr/>
        </p:nvSpPr>
        <p:spPr>
          <a:xfrm>
            <a:off x="4206875" y="188913"/>
            <a:ext cx="5999163" cy="561975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zh-CN" altLang="en-US" sz="4000" b="1" dirty="0">
                <a:solidFill>
                  <a:srgbClr val="663300"/>
                </a:solidFill>
                <a:latin typeface="Monotype Corsiva" panose="03010101010201010101" pitchFamily="66" charset="0"/>
                <a:ea typeface="华文行楷" panose="02010800040101010101" pitchFamily="2" charset="-122"/>
              </a:rPr>
              <a:t>贪心</a:t>
            </a:r>
            <a:r>
              <a:rPr lang="zh-CN" altLang="en-US" sz="4000" b="1" dirty="0">
                <a:solidFill>
                  <a:srgbClr val="6633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算法正确性证明方法</a:t>
            </a:r>
          </a:p>
        </p:txBody>
      </p:sp>
      <p:pic>
        <p:nvPicPr>
          <p:cNvPr id="81924" name="Picture 5" descr="BD21313_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7738" y="911225"/>
            <a:ext cx="6799262" cy="141288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Title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/>
          <a:lstStyle/>
          <a:p>
            <a:pPr eaLnBrk="1" hangingPunct="1"/>
            <a:r>
              <a:rPr lang="zh-CN" altLang="en-US" kern="1200" dirty="0">
                <a:solidFill>
                  <a:srgbClr val="0070C0"/>
                </a:solidFill>
                <a:latin typeface="+mj-lt"/>
                <a:ea typeface="宋体" panose="02010600030101010101" pitchFamily="2" charset="-122"/>
                <a:cs typeface="+mj-cs"/>
              </a:rPr>
              <a:t>提纲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79675" y="2060575"/>
            <a:ext cx="5434013" cy="2189163"/>
          </a:xfrm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5.1 </a:t>
            </a:r>
            <a:r>
              <a:rPr kumimoji="0" lang="zh-CN" altLang="zh-CN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贪心法的基本原理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5.2 </a:t>
            </a:r>
            <a:r>
              <a:rPr kumimoji="0" lang="zh-CN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任务安排问题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5.3 </a:t>
            </a:r>
            <a:r>
              <a:rPr kumimoji="0" lang="zh-CN" altLang="zh-CN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哈夫曼编码问题</a:t>
            </a:r>
            <a:endParaRPr kumimoji="0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5.4 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最小生成树</a:t>
            </a:r>
            <a:endParaRPr kumimoji="0" lang="zh-CN" altLang="zh-CN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Grp="1"/>
          </p:cNvSpPr>
          <p:nvPr>
            <p:ph type="title"/>
          </p:nvPr>
        </p:nvSpPr>
        <p:spPr>
          <a:xfrm>
            <a:off x="6719570" y="132080"/>
            <a:ext cx="3484880" cy="633095"/>
          </a:xfrm>
        </p:spPr>
        <p:txBody>
          <a:bodyPr vert="horz" wrap="square" lIns="91440" tIns="45720" rIns="91440" bIns="45720" anchor="t"/>
          <a:lstStyle/>
          <a:p>
            <a:pPr eaLnBrk="1" hangingPunct="1"/>
            <a:r>
              <a:rPr lang="zh-CN" altLang="en-US" sz="4000" b="1" dirty="0">
                <a:solidFill>
                  <a:srgbClr val="6633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运动安排问题</a:t>
            </a:r>
          </a:p>
        </p:txBody>
      </p:sp>
      <p:pic>
        <p:nvPicPr>
          <p:cNvPr id="83971" name="Picture 7" descr="BD21313_"/>
          <p:cNvPicPr>
            <a:picLocks noGrp="1" noChangeAspect="1"/>
          </p:cNvPicPr>
          <p:nvPr>
            <p:ph sz="half" idx="2"/>
          </p:nvPr>
        </p:nvPicPr>
        <p:blipFill>
          <a:blip r:embed="rId3"/>
          <a:srcRect/>
          <a:stretch>
            <a:fillRect/>
          </a:stretch>
        </p:blipFill>
        <p:spPr>
          <a:xfrm>
            <a:off x="5503863" y="765175"/>
            <a:ext cx="4783137" cy="142875"/>
          </a:xfrm>
        </p:spPr>
      </p:pic>
      <p:sp>
        <p:nvSpPr>
          <p:cNvPr id="83973" name="Rectangle 6"/>
          <p:cNvSpPr/>
          <p:nvPr/>
        </p:nvSpPr>
        <p:spPr>
          <a:xfrm>
            <a:off x="3490913" y="2781300"/>
            <a:ext cx="10287000" cy="0"/>
          </a:xfrm>
          <a:prstGeom prst="rect">
            <a:avLst/>
          </a:prstGeom>
          <a:noFill/>
          <a:ln w="12700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2" name="对象 1"/>
          <p:cNvGraphicFramePr/>
          <p:nvPr/>
        </p:nvGraphicFramePr>
        <p:xfrm>
          <a:off x="927100" y="1106805"/>
          <a:ext cx="8788400" cy="56883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1" r:id="rId4" imgW="8915400" imgH="6905625" progId="Paint.Picture">
                  <p:embed/>
                </p:oleObj>
              </mc:Choice>
              <mc:Fallback>
                <p:oleObj r:id="rId4" imgW="8915400" imgH="6905625" progId="Paint.Picture">
                  <p:embed/>
                  <p:pic>
                    <p:nvPicPr>
                      <p:cNvPr id="0" name="图片 2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27100" y="1106805"/>
                        <a:ext cx="8788400" cy="56883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1_量质融合大数据管理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7_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8_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2_量质融合大数据管理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量质融合大数据管理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2_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3_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4_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5_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6_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ch4</Template>
  <TotalTime>14</TotalTime>
  <Words>3519</Words>
  <Application>Microsoft Office PowerPoint</Application>
  <PresentationFormat>35 毫米幻灯片</PresentationFormat>
  <Paragraphs>595</Paragraphs>
  <Slides>66</Slides>
  <Notes>33</Notes>
  <HiddenSlides>1</HiddenSlides>
  <MMClips>0</MMClips>
  <ScaleCrop>false</ScaleCrop>
  <HeadingPairs>
    <vt:vector size="8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12</vt:i4>
      </vt:variant>
      <vt:variant>
        <vt:lpstr>嵌入 OLE 服务器</vt:lpstr>
      </vt:variant>
      <vt:variant>
        <vt:i4>5</vt:i4>
      </vt:variant>
      <vt:variant>
        <vt:lpstr>幻灯片标题</vt:lpstr>
      </vt:variant>
      <vt:variant>
        <vt:i4>66</vt:i4>
      </vt:variant>
    </vt:vector>
  </HeadingPairs>
  <TitlesOfParts>
    <vt:vector size="95" baseType="lpstr">
      <vt:lpstr>Monotype Corsiva</vt:lpstr>
      <vt:lpstr>方正姚体</vt:lpstr>
      <vt:lpstr>华文行楷</vt:lpstr>
      <vt:lpstr>华文琥珀</vt:lpstr>
      <vt:lpstr>华文新魏</vt:lpstr>
      <vt:lpstr>楷体_GB2312</vt:lpstr>
      <vt:lpstr>宋体</vt:lpstr>
      <vt:lpstr>Arial</vt:lpstr>
      <vt:lpstr>Calibri</vt:lpstr>
      <vt:lpstr>Tahoma</vt:lpstr>
      <vt:lpstr>Times New Roman</vt:lpstr>
      <vt:lpstr>Wingdings</vt:lpstr>
      <vt:lpstr>1_量质融合大数据管理</vt:lpstr>
      <vt:lpstr>量质融合大数据管理</vt:lpstr>
      <vt:lpstr>Office 主题</vt:lpstr>
      <vt:lpstr>1_Office 主题</vt:lpstr>
      <vt:lpstr>2_Office 主题</vt:lpstr>
      <vt:lpstr>3_Office 主题</vt:lpstr>
      <vt:lpstr>4_Office 主题</vt:lpstr>
      <vt:lpstr>5_Office 主题</vt:lpstr>
      <vt:lpstr>6_Office 主题</vt:lpstr>
      <vt:lpstr>7_Office 主题</vt:lpstr>
      <vt:lpstr>8_Office 主题</vt:lpstr>
      <vt:lpstr>2_量质融合大数据管理</vt:lpstr>
      <vt:lpstr>Microsoft Equation 3.0</vt:lpstr>
      <vt:lpstr>Bitmap Image</vt:lpstr>
      <vt:lpstr>Microsoft Equation 2.0</vt:lpstr>
      <vt:lpstr>MSDraw</vt:lpstr>
      <vt:lpstr>SmartDraw.2</vt:lpstr>
      <vt:lpstr>PowerPoint 演示文稿</vt:lpstr>
      <vt:lpstr>提纲</vt:lpstr>
      <vt:lpstr>PowerPoint 演示文稿</vt:lpstr>
      <vt:lpstr>贪心选择性 </vt:lpstr>
      <vt:lpstr>PowerPoint 演示文稿</vt:lpstr>
      <vt:lpstr>与动态规划方法的比较</vt:lpstr>
      <vt:lpstr>PowerPoint 演示文稿</vt:lpstr>
      <vt:lpstr>提纲</vt:lpstr>
      <vt:lpstr>运动安排问题</vt:lpstr>
      <vt:lpstr>运动安排问题</vt:lpstr>
      <vt:lpstr>问题的定义</vt:lpstr>
      <vt:lpstr>运动安排问题</vt:lpstr>
      <vt:lpstr>运动安排问题</vt:lpstr>
      <vt:lpstr>运动安排问题</vt:lpstr>
      <vt:lpstr>运动安排问题</vt:lpstr>
      <vt:lpstr>运动安排问题</vt:lpstr>
      <vt:lpstr>运动安排问题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提纲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优化解的结构分析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提纲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兰州</dc:title>
  <dc:creator>tan</dc:creator>
  <cp:lastModifiedBy>何 为</cp:lastModifiedBy>
  <cp:revision>816</cp:revision>
  <cp:lastPrinted>1999-08-19T03:14:00Z</cp:lastPrinted>
  <dcterms:created xsi:type="dcterms:W3CDTF">1999-08-16T04:20:00Z</dcterms:created>
  <dcterms:modified xsi:type="dcterms:W3CDTF">2020-11-12T07:01:13Z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2052-11.1.0.9999</vt:lpwstr>
  </property>
</Properties>
</file>